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3.xml" ContentType="application/vnd.openxmlformats-officedocument.presentationml.notesSlide+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713" r:id="rId3"/>
    <p:sldMasterId id="2147483726" r:id="rId4"/>
    <p:sldMasterId id="2147483738" r:id="rId5"/>
    <p:sldMasterId id="2147483742" r:id="rId6"/>
    <p:sldMasterId id="2147483746" r:id="rId7"/>
    <p:sldMasterId id="2147483758" r:id="rId8"/>
    <p:sldMasterId id="2147483761" r:id="rId9"/>
  </p:sldMasterIdLst>
  <p:notesMasterIdLst>
    <p:notesMasterId r:id="rId38"/>
  </p:notesMasterIdLst>
  <p:sldIdLst>
    <p:sldId id="393" r:id="rId10"/>
    <p:sldId id="257" r:id="rId11"/>
    <p:sldId id="330" r:id="rId12"/>
    <p:sldId id="331" r:id="rId13"/>
    <p:sldId id="332" r:id="rId14"/>
    <p:sldId id="259" r:id="rId15"/>
    <p:sldId id="394" r:id="rId16"/>
    <p:sldId id="260" r:id="rId17"/>
    <p:sldId id="258" r:id="rId18"/>
    <p:sldId id="263" r:id="rId19"/>
    <p:sldId id="307" r:id="rId20"/>
    <p:sldId id="333" r:id="rId21"/>
    <p:sldId id="267" r:id="rId22"/>
    <p:sldId id="356" r:id="rId23"/>
    <p:sldId id="268" r:id="rId24"/>
    <p:sldId id="358" r:id="rId25"/>
    <p:sldId id="360" r:id="rId26"/>
    <p:sldId id="371" r:id="rId27"/>
    <p:sldId id="420" r:id="rId28"/>
    <p:sldId id="372" r:id="rId29"/>
    <p:sldId id="373" r:id="rId30"/>
    <p:sldId id="374" r:id="rId31"/>
    <p:sldId id="386" r:id="rId32"/>
    <p:sldId id="381" r:id="rId33"/>
    <p:sldId id="377" r:id="rId34"/>
    <p:sldId id="378" r:id="rId35"/>
    <p:sldId id="387" r:id="rId36"/>
    <p:sldId id="392"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157802496@qq.com" initials="1"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B152B"/>
    <a:srgbClr val="0E0B16"/>
    <a:srgbClr val="FF3C06"/>
    <a:srgbClr val="571B6F"/>
    <a:srgbClr val="130F1F"/>
    <a:srgbClr val="210A2A"/>
    <a:srgbClr val="4FABAA"/>
    <a:srgbClr val="3A12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86" d="100"/>
          <a:sy n="86" d="100"/>
        </p:scale>
        <p:origin x="466" y="62"/>
      </p:cViewPr>
      <p:guideLst>
        <p:guide orient="horz" pos="207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29229-6CCF-43EC-8D46-0870BEE93ADB}" type="datetimeFigureOut">
              <a:rPr lang="zh-CN" altLang="en-US" smtClean="0"/>
              <a:t>2023/3/5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F1B45-5D21-4DFB-A621-14880049296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AECE9-5176-4E57-B4C4-570EB4C2C336}"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733CE92-5289-46A3-80C0-7FCBA8AD486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AF1B45-5D21-4DFB-A621-1488004929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4" name="Shape 14"/>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copy 1">
    <p:bg>
      <p:bgPr>
        <a:gradFill flip="none" rotWithShape="1">
          <a:gsLst>
            <a:gs pos="0">
              <a:srgbClr val="A49091"/>
            </a:gs>
            <a:gs pos="100000">
              <a:srgbClr val="565C67"/>
            </a:gs>
          </a:gsLst>
          <a:lin ang="3643865" scaled="0"/>
        </a:gra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0" y="0"/>
            <a:ext cx="12192000" cy="6858000"/>
          </a:xfrm>
          <a:solidFill>
            <a:srgbClr val="7B7C88">
              <a:alpha val="68000"/>
            </a:srgbClr>
          </a:solidFill>
        </p:spPr>
        <p:txBody>
          <a:bodyPr>
            <a:normAutofit/>
          </a:bodyPr>
          <a:lstStyle>
            <a:lvl1pPr marL="0" indent="0" algn="ctr">
              <a:buNone/>
              <a:defRPr sz="2200">
                <a:solidFill>
                  <a:srgbClr val="E9E6E7"/>
                </a:solidFill>
              </a:defRPr>
            </a:lvl1pPr>
          </a:lstStyle>
          <a:p>
            <a:endParaRPr lang="id-ID"/>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4F4F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copy 1">
    <p:bg>
      <p:bgPr>
        <a:solidFill>
          <a:srgbClr val="343434"/>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0" y="0"/>
            <a:ext cx="12192000" cy="6858000"/>
          </a:xfrm>
          <a:solidFill>
            <a:srgbClr val="7B7C88">
              <a:alpha val="68000"/>
            </a:srgbClr>
          </a:solidFill>
        </p:spPr>
        <p:txBody>
          <a:bodyPr>
            <a:normAutofit/>
          </a:bodyPr>
          <a:lstStyle>
            <a:lvl1pPr marL="0" indent="0" algn="ctr">
              <a:buNone/>
              <a:defRPr sz="2200">
                <a:solidFill>
                  <a:srgbClr val="E9E6E7"/>
                </a:solidFill>
              </a:defRPr>
            </a:lvl1pPr>
          </a:lstStyle>
          <a:p>
            <a:endParaRPr lang="id-ID"/>
          </a:p>
        </p:txBody>
      </p:sp>
      <p:sp>
        <p:nvSpPr>
          <p:cNvPr id="4" name="Shape 21"/>
          <p:cNvSpPr>
            <a:spLocks noGrp="1"/>
          </p:cNvSpPr>
          <p:nvPr>
            <p:ph type="sldNum" sz="quarter" idx="2"/>
          </p:nvPr>
        </p:nvSpPr>
        <p:spPr>
          <a:xfrm>
            <a:off x="5929633" y="6505277"/>
            <a:ext cx="323807" cy="352018"/>
          </a:xfrm>
          <a:prstGeom prst="rect">
            <a:avLst/>
          </a:prstGeom>
        </p:spPr>
        <p:txBody>
          <a:bodyPr/>
          <a:lstStyle>
            <a:lvl1pPr>
              <a:defRPr sz="1350">
                <a:solidFill>
                  <a:srgbClr val="E9E6E7"/>
                </a:solidFill>
                <a:latin typeface="Abadi Extra Light" panose="020B0204020104020204" pitchFamily="34" charset="0"/>
                <a:ea typeface="Abadi Extra Light" panose="020B0204020104020204" pitchFamily="34" charset="0"/>
                <a:cs typeface="Abadi Extra Light" panose="020B0204020104020204" pitchFamily="34" charset="0"/>
                <a:sym typeface="Helvetica Light"/>
              </a:defRPr>
            </a:lvl1pPr>
          </a:lstStyle>
          <a:p>
            <a:fld id="{86CB4B4D-7CA3-9044-876B-883B54F8677D}" type="slidenum">
              <a:rPr lang="id-ID" smtClean="0"/>
              <a:t>‹#›</a:t>
            </a:fld>
            <a:endParaRPr lang="id-ID" dirty="0"/>
          </a:p>
        </p:txBody>
      </p:sp>
    </p:spTree>
  </p:cSld>
  <p:clrMapOvr>
    <a:masterClrMapping/>
  </p:clrMapOvr>
  <p:transition spd="med"/>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Blank copy 1">
    <p:bg>
      <p:bgPr>
        <a:solidFill>
          <a:srgbClr val="343434"/>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0" y="0"/>
            <a:ext cx="12192000" cy="6858000"/>
          </a:xfrm>
          <a:solidFill>
            <a:srgbClr val="7B7C88">
              <a:alpha val="68000"/>
            </a:srgbClr>
          </a:solidFill>
        </p:spPr>
        <p:txBody>
          <a:bodyPr>
            <a:normAutofit/>
          </a:bodyPr>
          <a:lstStyle>
            <a:lvl1pPr marL="0" indent="0" algn="ctr">
              <a:buNone/>
              <a:defRPr sz="2200">
                <a:solidFill>
                  <a:srgbClr val="E9E6E7"/>
                </a:solidFill>
              </a:defRPr>
            </a:lvl1pPr>
          </a:lstStyle>
          <a:p>
            <a:endParaRPr lang="id-ID"/>
          </a:p>
        </p:txBody>
      </p:sp>
      <p:sp>
        <p:nvSpPr>
          <p:cNvPr id="5" name="Shape 2"/>
          <p:cNvSpPr/>
          <p:nvPr userDrawn="1"/>
        </p:nvSpPr>
        <p:spPr>
          <a:xfrm>
            <a:off x="11630141" y="203594"/>
            <a:ext cx="430539" cy="430539"/>
          </a:xfrm>
          <a:prstGeom prst="roundRect">
            <a:avLst>
              <a:gd name="adj" fmla="val 15000"/>
            </a:avLst>
          </a:prstGeom>
          <a:solidFill>
            <a:srgbClr val="4A5460">
              <a:alpha val="25027"/>
            </a:srgbClr>
          </a:solidFill>
          <a:ln w="12700">
            <a:miter lim="400000"/>
          </a:ln>
        </p:spPr>
        <p:txBody>
          <a:bodyPr lIns="35719" tIns="35719" rIns="35719" bIns="35719" anchor="ctr"/>
          <a:lstStyle/>
          <a:p>
            <a:pPr algn="ctr" defTabSz="410845" hangingPunct="0">
              <a:defRPr sz="3200" spc="0">
                <a:solidFill>
                  <a:srgbClr val="FFFFFF"/>
                </a:solidFill>
                <a:latin typeface="Helvetica Light"/>
                <a:ea typeface="Helvetica Light"/>
                <a:cs typeface="Helvetica Light"/>
                <a:sym typeface="Helvetica Light"/>
              </a:defRPr>
            </a:pPr>
            <a:endParaRPr sz="1600" kern="0">
              <a:solidFill>
                <a:srgbClr val="FFFFFF"/>
              </a:solidFill>
              <a:latin typeface="Helvetica Light"/>
              <a:ea typeface="Helvetica Light"/>
              <a:cs typeface="Helvetica Light"/>
              <a:sym typeface="Helvetica Light"/>
            </a:endParaRPr>
          </a:p>
        </p:txBody>
      </p:sp>
      <p:sp>
        <p:nvSpPr>
          <p:cNvPr id="6" name="Shape 5"/>
          <p:cNvSpPr txBox="1"/>
          <p:nvPr userDrawn="1"/>
        </p:nvSpPr>
        <p:spPr>
          <a:xfrm>
            <a:off x="11717170" y="265670"/>
            <a:ext cx="256481" cy="279885"/>
          </a:xfrm>
          <a:prstGeom prst="rect">
            <a:avLst/>
          </a:prstGeom>
          <a:ln w="12700">
            <a:miter lim="400000"/>
          </a:ln>
        </p:spPr>
        <p:txBody>
          <a:bodyPr wrap="none" lIns="35719" tIns="35719" rIns="35719" bIns="3571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1690" rtl="0" fontAlgn="auto" latinLnBrk="0" hangingPunct="0">
              <a:lnSpc>
                <a:spcPct val="100000"/>
              </a:lnSpc>
              <a:spcBef>
                <a:spcPts val="0"/>
              </a:spcBef>
              <a:spcAft>
                <a:spcPts val="0"/>
              </a:spcAft>
              <a:buClrTx/>
              <a:buSzTx/>
              <a:buFontTx/>
              <a:buNone/>
              <a:defRPr kumimoji="0" sz="2700" b="0" i="0" u="none" strike="noStrike" cap="none" spc="0" normalizeH="0" baseline="0">
                <a:ln>
                  <a:noFill/>
                </a:ln>
                <a:solidFill>
                  <a:srgbClr val="FFFFFF"/>
                </a:solidFill>
                <a:effectLst/>
                <a:uFillTx/>
                <a:latin typeface="Source Sans Pro Semibold"/>
                <a:ea typeface="Source Sans Pro Semibold"/>
                <a:cs typeface="Source Sans Pro Semibold"/>
                <a:sym typeface="Source Sans Pro Semibold"/>
              </a:defRPr>
            </a:lvl1pPr>
            <a:lvl2pPr marL="0" marR="0" indent="228600" algn="l" defTabSz="821690" rtl="0" fontAlgn="auto" latinLnBrk="0" hangingPunct="0">
              <a:lnSpc>
                <a:spcPct val="140000"/>
              </a:lnSpc>
              <a:spcBef>
                <a:spcPts val="0"/>
              </a:spcBef>
              <a:spcAft>
                <a:spcPts val="0"/>
              </a:spcAft>
              <a:buClrTx/>
              <a:buSzTx/>
              <a:buFontTx/>
              <a:buNone/>
              <a:defRPr kumimoji="0" sz="2400" b="0" i="0" u="none" strike="noStrike" cap="none" spc="-48" normalizeH="0" baseline="0">
                <a:ln>
                  <a:noFill/>
                </a:ln>
                <a:solidFill>
                  <a:srgbClr val="93A3A5"/>
                </a:solidFill>
                <a:effectLst/>
                <a:uFillTx/>
                <a:latin typeface="Source Sans Pro"/>
                <a:ea typeface="Source Sans Pro"/>
                <a:cs typeface="Source Sans Pro"/>
                <a:sym typeface="Source Sans Pro"/>
              </a:defRPr>
            </a:lvl2pPr>
            <a:lvl3pPr marL="0" marR="0" indent="457200" algn="l" defTabSz="821690" rtl="0" fontAlgn="auto" latinLnBrk="0" hangingPunct="0">
              <a:lnSpc>
                <a:spcPct val="140000"/>
              </a:lnSpc>
              <a:spcBef>
                <a:spcPts val="0"/>
              </a:spcBef>
              <a:spcAft>
                <a:spcPts val="0"/>
              </a:spcAft>
              <a:buClrTx/>
              <a:buSzTx/>
              <a:buFontTx/>
              <a:buNone/>
              <a:defRPr kumimoji="0" sz="2400" b="0" i="0" u="none" strike="noStrike" cap="none" spc="-48" normalizeH="0" baseline="0">
                <a:ln>
                  <a:noFill/>
                </a:ln>
                <a:solidFill>
                  <a:srgbClr val="93A3A5"/>
                </a:solidFill>
                <a:effectLst/>
                <a:uFillTx/>
                <a:latin typeface="Source Sans Pro"/>
                <a:ea typeface="Source Sans Pro"/>
                <a:cs typeface="Source Sans Pro"/>
                <a:sym typeface="Source Sans Pro"/>
              </a:defRPr>
            </a:lvl3pPr>
            <a:lvl4pPr marL="0" marR="0" indent="685800" algn="l" defTabSz="821690" rtl="0" fontAlgn="auto" latinLnBrk="0" hangingPunct="0">
              <a:lnSpc>
                <a:spcPct val="140000"/>
              </a:lnSpc>
              <a:spcBef>
                <a:spcPts val="0"/>
              </a:spcBef>
              <a:spcAft>
                <a:spcPts val="0"/>
              </a:spcAft>
              <a:buClrTx/>
              <a:buSzTx/>
              <a:buFontTx/>
              <a:buNone/>
              <a:defRPr kumimoji="0" sz="2400" b="0" i="0" u="none" strike="noStrike" cap="none" spc="-48" normalizeH="0" baseline="0">
                <a:ln>
                  <a:noFill/>
                </a:ln>
                <a:solidFill>
                  <a:srgbClr val="93A3A5"/>
                </a:solidFill>
                <a:effectLst/>
                <a:uFillTx/>
                <a:latin typeface="Source Sans Pro"/>
                <a:ea typeface="Source Sans Pro"/>
                <a:cs typeface="Source Sans Pro"/>
                <a:sym typeface="Source Sans Pro"/>
              </a:defRPr>
            </a:lvl4pPr>
            <a:lvl5pPr marL="0" marR="0" indent="914400" algn="l" defTabSz="821690" rtl="0" fontAlgn="auto" latinLnBrk="0" hangingPunct="0">
              <a:lnSpc>
                <a:spcPct val="140000"/>
              </a:lnSpc>
              <a:spcBef>
                <a:spcPts val="0"/>
              </a:spcBef>
              <a:spcAft>
                <a:spcPts val="0"/>
              </a:spcAft>
              <a:buClrTx/>
              <a:buSzTx/>
              <a:buFontTx/>
              <a:buNone/>
              <a:defRPr kumimoji="0" sz="2400" b="0" i="0" u="none" strike="noStrike" cap="none" spc="-48" normalizeH="0" baseline="0">
                <a:ln>
                  <a:noFill/>
                </a:ln>
                <a:solidFill>
                  <a:srgbClr val="93A3A5"/>
                </a:solidFill>
                <a:effectLst/>
                <a:uFillTx/>
                <a:latin typeface="Source Sans Pro"/>
                <a:ea typeface="Source Sans Pro"/>
                <a:cs typeface="Source Sans Pro"/>
                <a:sym typeface="Source Sans Pro"/>
              </a:defRPr>
            </a:lvl5pPr>
            <a:lvl6pPr marL="0" marR="0" indent="1143000" algn="l" defTabSz="821690" rtl="0" fontAlgn="auto" latinLnBrk="0" hangingPunct="0">
              <a:lnSpc>
                <a:spcPct val="140000"/>
              </a:lnSpc>
              <a:spcBef>
                <a:spcPts val="0"/>
              </a:spcBef>
              <a:spcAft>
                <a:spcPts val="0"/>
              </a:spcAft>
              <a:buClrTx/>
              <a:buSzTx/>
              <a:buFontTx/>
              <a:buNone/>
              <a:defRPr kumimoji="0" sz="2400" b="0" i="0" u="none" strike="noStrike" cap="none" spc="-48" normalizeH="0" baseline="0">
                <a:ln>
                  <a:noFill/>
                </a:ln>
                <a:solidFill>
                  <a:srgbClr val="93A3A5"/>
                </a:solidFill>
                <a:effectLst/>
                <a:uFillTx/>
                <a:latin typeface="Source Sans Pro"/>
                <a:ea typeface="Source Sans Pro"/>
                <a:cs typeface="Source Sans Pro"/>
                <a:sym typeface="Source Sans Pro"/>
              </a:defRPr>
            </a:lvl6pPr>
            <a:lvl7pPr marL="0" marR="0" indent="1371600" algn="l" defTabSz="821690" rtl="0" fontAlgn="auto" latinLnBrk="0" hangingPunct="0">
              <a:lnSpc>
                <a:spcPct val="140000"/>
              </a:lnSpc>
              <a:spcBef>
                <a:spcPts val="0"/>
              </a:spcBef>
              <a:spcAft>
                <a:spcPts val="0"/>
              </a:spcAft>
              <a:buClrTx/>
              <a:buSzTx/>
              <a:buFontTx/>
              <a:buNone/>
              <a:defRPr kumimoji="0" sz="2400" b="0" i="0" u="none" strike="noStrike" cap="none" spc="-48" normalizeH="0" baseline="0">
                <a:ln>
                  <a:noFill/>
                </a:ln>
                <a:solidFill>
                  <a:srgbClr val="93A3A5"/>
                </a:solidFill>
                <a:effectLst/>
                <a:uFillTx/>
                <a:latin typeface="Source Sans Pro"/>
                <a:ea typeface="Source Sans Pro"/>
                <a:cs typeface="Source Sans Pro"/>
                <a:sym typeface="Source Sans Pro"/>
              </a:defRPr>
            </a:lvl7pPr>
            <a:lvl8pPr marL="0" marR="0" indent="1600200" algn="l" defTabSz="821690" rtl="0" fontAlgn="auto" latinLnBrk="0" hangingPunct="0">
              <a:lnSpc>
                <a:spcPct val="140000"/>
              </a:lnSpc>
              <a:spcBef>
                <a:spcPts val="0"/>
              </a:spcBef>
              <a:spcAft>
                <a:spcPts val="0"/>
              </a:spcAft>
              <a:buClrTx/>
              <a:buSzTx/>
              <a:buFontTx/>
              <a:buNone/>
              <a:defRPr kumimoji="0" sz="2400" b="0" i="0" u="none" strike="noStrike" cap="none" spc="-48" normalizeH="0" baseline="0">
                <a:ln>
                  <a:noFill/>
                </a:ln>
                <a:solidFill>
                  <a:srgbClr val="93A3A5"/>
                </a:solidFill>
                <a:effectLst/>
                <a:uFillTx/>
                <a:latin typeface="Source Sans Pro"/>
                <a:ea typeface="Source Sans Pro"/>
                <a:cs typeface="Source Sans Pro"/>
                <a:sym typeface="Source Sans Pro"/>
              </a:defRPr>
            </a:lvl8pPr>
            <a:lvl9pPr marL="0" marR="0" indent="1828800" algn="l" defTabSz="821690" rtl="0" fontAlgn="auto" latinLnBrk="0" hangingPunct="0">
              <a:lnSpc>
                <a:spcPct val="140000"/>
              </a:lnSpc>
              <a:spcBef>
                <a:spcPts val="0"/>
              </a:spcBef>
              <a:spcAft>
                <a:spcPts val="0"/>
              </a:spcAft>
              <a:buClrTx/>
              <a:buSzTx/>
              <a:buFontTx/>
              <a:buNone/>
              <a:defRPr kumimoji="0" sz="2400" b="0" i="0" u="none" strike="noStrike" cap="none" spc="-48" normalizeH="0" baseline="0">
                <a:ln>
                  <a:noFill/>
                </a:ln>
                <a:solidFill>
                  <a:srgbClr val="93A3A5"/>
                </a:solidFill>
                <a:effectLst/>
                <a:uFillTx/>
                <a:latin typeface="Source Sans Pro"/>
                <a:ea typeface="Source Sans Pro"/>
                <a:cs typeface="Source Sans Pro"/>
                <a:sym typeface="Source Sans Pro"/>
              </a:defRPr>
            </a:lvl9pPr>
          </a:lstStyle>
          <a:p>
            <a:fld id="{86CB4B4D-7CA3-9044-876B-883B54F8677D}" type="slidenum">
              <a:rPr lang="id-ID" sz="1350" kern="0" smtClean="0"/>
              <a:t>‹#›</a:t>
            </a:fld>
            <a:endParaRPr lang="id-ID" sz="1350" kern="0"/>
          </a:p>
        </p:txBody>
      </p:sp>
    </p:spTree>
  </p:cSld>
  <p:clrMapOvr>
    <a:masterClrMapping/>
  </p:clrMapOvr>
  <p:transition spd="med"/>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5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0" y="0"/>
            <a:ext cx="12192000" cy="6858000"/>
          </a:xfrm>
          <a:solidFill>
            <a:srgbClr val="7B7C88">
              <a:alpha val="68000"/>
            </a:srgbClr>
          </a:solidFill>
        </p:spPr>
        <p:txBody>
          <a:bodyPr>
            <a:normAutofit/>
          </a:bodyPr>
          <a:lstStyle>
            <a:lvl1pPr marL="0" indent="0" algn="ctr">
              <a:buNone/>
              <a:defRPr sz="2200">
                <a:solidFill>
                  <a:srgbClr val="E9E6E7"/>
                </a:solidFill>
              </a:defRPr>
            </a:lvl1pPr>
          </a:lstStyle>
          <a:p>
            <a:endParaRPr lang="id-ID"/>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F4F4F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219314" y="2159608"/>
            <a:ext cx="2835907" cy="2093365"/>
          </a:xfrm>
          <a:gradFill flip="none" rotWithShape="1">
            <a:gsLst>
              <a:gs pos="0">
                <a:srgbClr val="5B606E"/>
              </a:gs>
              <a:gs pos="69000">
                <a:srgbClr val="4E4857"/>
              </a:gs>
            </a:gsLst>
            <a:lin ang="5400000" scaled="1"/>
            <a:tileRect/>
          </a:gradFill>
        </p:spPr>
        <p:txBody>
          <a:bodyPr>
            <a:normAutofit/>
          </a:bodyPr>
          <a:lstStyle>
            <a:lvl1pPr marL="0" indent="0" algn="ctr">
              <a:buNone/>
              <a:defRPr sz="1800">
                <a:solidFill>
                  <a:srgbClr val="E9E6E7"/>
                </a:solidFill>
              </a:defRPr>
            </a:lvl1pPr>
          </a:lstStyle>
          <a:p>
            <a:endParaRPr lang="id-ID"/>
          </a:p>
        </p:txBody>
      </p:sp>
      <p:sp>
        <p:nvSpPr>
          <p:cNvPr id="5" name="Picture Placeholder 3"/>
          <p:cNvSpPr>
            <a:spLocks noGrp="1"/>
          </p:cNvSpPr>
          <p:nvPr>
            <p:ph type="pic" sz="quarter" idx="12"/>
          </p:nvPr>
        </p:nvSpPr>
        <p:spPr>
          <a:xfrm>
            <a:off x="6148355" y="2159608"/>
            <a:ext cx="2934320" cy="2001234"/>
          </a:xfrm>
          <a:gradFill flip="none" rotWithShape="1">
            <a:gsLst>
              <a:gs pos="0">
                <a:srgbClr val="5B606E"/>
              </a:gs>
              <a:gs pos="69000">
                <a:srgbClr val="4E4857"/>
              </a:gs>
            </a:gsLst>
            <a:lin ang="5400000" scaled="1"/>
            <a:tileRect/>
          </a:gradFill>
        </p:spPr>
        <p:txBody>
          <a:bodyPr>
            <a:normAutofit/>
          </a:bodyPr>
          <a:lstStyle>
            <a:lvl1pPr marL="0" indent="0" algn="ctr">
              <a:buNone/>
              <a:defRPr sz="1800">
                <a:solidFill>
                  <a:srgbClr val="E9E6E7"/>
                </a:solidFill>
              </a:defRPr>
            </a:lvl1pPr>
          </a:lstStyle>
          <a:p>
            <a:endParaRPr lang="id-ID"/>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F4F4F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6" name="Picture Placeholder 3"/>
          <p:cNvSpPr>
            <a:spLocks noGrp="1"/>
          </p:cNvSpPr>
          <p:nvPr>
            <p:ph type="pic" sz="quarter" idx="11"/>
          </p:nvPr>
        </p:nvSpPr>
        <p:spPr>
          <a:xfrm>
            <a:off x="219314" y="2159608"/>
            <a:ext cx="2835907" cy="2093365"/>
          </a:xfrm>
          <a:gradFill flip="none" rotWithShape="1">
            <a:gsLst>
              <a:gs pos="0">
                <a:srgbClr val="5B606E"/>
              </a:gs>
              <a:gs pos="69000">
                <a:srgbClr val="4E4857"/>
              </a:gs>
            </a:gsLst>
            <a:lin ang="5400000" scaled="1"/>
            <a:tileRect/>
          </a:gradFill>
        </p:spPr>
        <p:txBody>
          <a:bodyPr>
            <a:normAutofit/>
          </a:bodyPr>
          <a:lstStyle>
            <a:lvl1pPr marL="0" indent="0" algn="ctr">
              <a:buNone/>
              <a:defRPr sz="1800">
                <a:solidFill>
                  <a:srgbClr val="E9E6E7"/>
                </a:solidFill>
              </a:defRPr>
            </a:lvl1pPr>
          </a:lstStyle>
          <a:p>
            <a:endParaRPr lang="id-ID"/>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6" name="Picture Placeholder 3"/>
          <p:cNvSpPr>
            <a:spLocks noGrp="1"/>
          </p:cNvSpPr>
          <p:nvPr>
            <p:ph type="pic" sz="quarter" idx="11"/>
          </p:nvPr>
        </p:nvSpPr>
        <p:spPr>
          <a:xfrm>
            <a:off x="3732100" y="553007"/>
            <a:ext cx="4557713" cy="6304993"/>
          </a:xfrm>
          <a:gradFill flip="none" rotWithShape="1">
            <a:gsLst>
              <a:gs pos="0">
                <a:srgbClr val="5B606E"/>
              </a:gs>
              <a:gs pos="69000">
                <a:srgbClr val="4E4857"/>
              </a:gs>
            </a:gsLst>
            <a:lin ang="5400000" scaled="1"/>
            <a:tileRect/>
          </a:gradFill>
        </p:spPr>
        <p:txBody>
          <a:bodyPr>
            <a:normAutofit/>
          </a:bodyPr>
          <a:lstStyle>
            <a:lvl1pPr marL="0" indent="0" algn="ctr">
              <a:buNone/>
              <a:defRPr sz="2700">
                <a:solidFill>
                  <a:srgbClr val="E9E6E7"/>
                </a:solidFill>
              </a:defRPr>
            </a:lvl1pPr>
          </a:lstStyle>
          <a:p>
            <a:endParaRPr lang="id-ID"/>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0" y="539"/>
            <a:ext cx="6141125" cy="6857461"/>
          </a:xfrm>
          <a:gradFill flip="none" rotWithShape="1">
            <a:gsLst>
              <a:gs pos="0">
                <a:srgbClr val="5B606E"/>
              </a:gs>
              <a:gs pos="69000">
                <a:srgbClr val="4E4857"/>
              </a:gs>
            </a:gsLst>
            <a:lin ang="5400000" scaled="1"/>
            <a:tileRect/>
          </a:gradFill>
        </p:spPr>
        <p:txBody>
          <a:bodyPr>
            <a:normAutofit/>
          </a:bodyPr>
          <a:lstStyle>
            <a:lvl1pPr marL="0" indent="0" algn="ctr">
              <a:buNone/>
              <a:defRPr sz="2700">
                <a:solidFill>
                  <a:srgbClr val="E9E6E7"/>
                </a:solidFill>
              </a:defRPr>
            </a:lvl1pPr>
          </a:lstStyle>
          <a:p>
            <a:endParaRPr lang="id-ID"/>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3"/>
          <p:cNvSpPr>
            <a:spLocks noGrp="1"/>
          </p:cNvSpPr>
          <p:nvPr>
            <p:ph type="pic" sz="quarter" idx="11"/>
          </p:nvPr>
        </p:nvSpPr>
        <p:spPr>
          <a:xfrm>
            <a:off x="6375721" y="539"/>
            <a:ext cx="5865649" cy="6857461"/>
          </a:xfrm>
          <a:gradFill flip="none" rotWithShape="1">
            <a:gsLst>
              <a:gs pos="0">
                <a:srgbClr val="5B606E"/>
              </a:gs>
              <a:gs pos="69000">
                <a:srgbClr val="4E4857"/>
              </a:gs>
            </a:gsLst>
            <a:lin ang="5400000" scaled="1"/>
            <a:tileRect/>
          </a:gradFill>
        </p:spPr>
        <p:txBody>
          <a:bodyPr>
            <a:normAutofit/>
          </a:bodyPr>
          <a:lstStyle>
            <a:lvl1pPr marL="0" indent="0" algn="ctr">
              <a:buNone/>
              <a:defRPr sz="2700">
                <a:solidFill>
                  <a:srgbClr val="E9E6E7"/>
                </a:solidFill>
              </a:defRPr>
            </a:lvl1pPr>
          </a:lstStyle>
          <a:p>
            <a:endParaRPr lang="id-ID"/>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501938" y="1579303"/>
            <a:ext cx="3607987" cy="2797926"/>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6" name="Picture Placeholder 3"/>
          <p:cNvSpPr>
            <a:spLocks noGrp="1"/>
          </p:cNvSpPr>
          <p:nvPr>
            <p:ph type="pic" sz="quarter" idx="12"/>
          </p:nvPr>
        </p:nvSpPr>
        <p:spPr>
          <a:xfrm>
            <a:off x="4292007" y="1579303"/>
            <a:ext cx="3607987" cy="2797926"/>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7" name="Picture Placeholder 3"/>
          <p:cNvSpPr>
            <a:spLocks noGrp="1"/>
          </p:cNvSpPr>
          <p:nvPr>
            <p:ph type="pic" sz="quarter" idx="13"/>
          </p:nvPr>
        </p:nvSpPr>
        <p:spPr>
          <a:xfrm>
            <a:off x="8069136" y="1579303"/>
            <a:ext cx="3607987" cy="2797926"/>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rgbClr val="F4F4F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1651963" y="1963329"/>
            <a:ext cx="1259471" cy="1259444"/>
          </a:xfrm>
          <a:prstGeom prst="ellipse">
            <a:avLst/>
          </a:prstGeom>
          <a:solidFill>
            <a:srgbClr val="343434">
              <a:alpha val="30000"/>
            </a:srgbClr>
          </a:solidFill>
        </p:spPr>
        <p:txBody>
          <a:bodyPr>
            <a:normAutofit/>
          </a:bodyPr>
          <a:lstStyle>
            <a:lvl1pPr marL="0" indent="0" algn="ctr">
              <a:buNone/>
              <a:defRPr sz="1400">
                <a:solidFill>
                  <a:srgbClr val="E9E6E7"/>
                </a:solidFill>
              </a:defRPr>
            </a:lvl1pPr>
          </a:lstStyle>
          <a:p>
            <a:endParaRPr lang="id-ID"/>
          </a:p>
        </p:txBody>
      </p:sp>
      <p:sp>
        <p:nvSpPr>
          <p:cNvPr id="5" name="Picture Placeholder 3"/>
          <p:cNvSpPr>
            <a:spLocks noGrp="1"/>
          </p:cNvSpPr>
          <p:nvPr>
            <p:ph type="pic" sz="quarter" idx="12"/>
          </p:nvPr>
        </p:nvSpPr>
        <p:spPr>
          <a:xfrm>
            <a:off x="5465338" y="1963329"/>
            <a:ext cx="1259471" cy="1259444"/>
          </a:xfrm>
          <a:prstGeom prst="ellipse">
            <a:avLst/>
          </a:prstGeom>
          <a:solidFill>
            <a:srgbClr val="343434">
              <a:alpha val="30000"/>
            </a:srgbClr>
          </a:solidFill>
        </p:spPr>
        <p:txBody>
          <a:bodyPr>
            <a:normAutofit/>
          </a:bodyPr>
          <a:lstStyle>
            <a:lvl1pPr marL="0" indent="0" algn="ctr">
              <a:buNone/>
              <a:defRPr sz="1400">
                <a:solidFill>
                  <a:srgbClr val="E9E6E7"/>
                </a:solidFill>
              </a:defRPr>
            </a:lvl1pPr>
          </a:lstStyle>
          <a:p>
            <a:endParaRPr lang="id-ID"/>
          </a:p>
        </p:txBody>
      </p:sp>
      <p:sp>
        <p:nvSpPr>
          <p:cNvPr id="7" name="Picture Placeholder 3"/>
          <p:cNvSpPr>
            <a:spLocks noGrp="1"/>
          </p:cNvSpPr>
          <p:nvPr>
            <p:ph type="pic" sz="quarter" idx="13"/>
          </p:nvPr>
        </p:nvSpPr>
        <p:spPr>
          <a:xfrm>
            <a:off x="9242467" y="1963329"/>
            <a:ext cx="1259471" cy="1259444"/>
          </a:xfrm>
          <a:prstGeom prst="ellipse">
            <a:avLst/>
          </a:prstGeom>
          <a:solidFill>
            <a:srgbClr val="343434">
              <a:alpha val="30000"/>
            </a:srgbClr>
          </a:solidFill>
        </p:spPr>
        <p:txBody>
          <a:bodyPr>
            <a:normAutofit/>
          </a:bodyPr>
          <a:lstStyle>
            <a:lvl1pPr marL="0" indent="0" algn="ctr">
              <a:buNone/>
              <a:defRPr sz="1400">
                <a:solidFill>
                  <a:srgbClr val="E9E6E7"/>
                </a:solidFill>
              </a:defRPr>
            </a:lvl1pPr>
          </a:lstStyle>
          <a:p>
            <a:endParaRPr lang="id-ID"/>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F4F4F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6" name="Picture Placeholder 3"/>
          <p:cNvSpPr>
            <a:spLocks noGrp="1"/>
          </p:cNvSpPr>
          <p:nvPr>
            <p:ph type="pic" sz="quarter" idx="11"/>
          </p:nvPr>
        </p:nvSpPr>
        <p:spPr>
          <a:xfrm>
            <a:off x="5465338" y="1963329"/>
            <a:ext cx="1259471" cy="1259444"/>
          </a:xfrm>
          <a:prstGeom prst="ellipse">
            <a:avLst/>
          </a:prstGeom>
          <a:solidFill>
            <a:srgbClr val="343434">
              <a:alpha val="30000"/>
            </a:srgbClr>
          </a:solidFill>
        </p:spPr>
        <p:txBody>
          <a:bodyPr>
            <a:normAutofit/>
          </a:bodyPr>
          <a:lstStyle>
            <a:lvl1pPr marL="0" indent="0" algn="ctr">
              <a:buNone/>
              <a:defRPr sz="1400">
                <a:solidFill>
                  <a:srgbClr val="E9E6E7"/>
                </a:solidFill>
              </a:defRPr>
            </a:lvl1pPr>
          </a:lstStyle>
          <a:p>
            <a:endParaRPr lang="id-ID"/>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1593400" y="221914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6" name="Picture Placeholder 3"/>
          <p:cNvSpPr>
            <a:spLocks noGrp="1"/>
          </p:cNvSpPr>
          <p:nvPr>
            <p:ph type="pic" sz="quarter" idx="12"/>
          </p:nvPr>
        </p:nvSpPr>
        <p:spPr>
          <a:xfrm>
            <a:off x="5382931" y="221914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147955" indent="-147955" algn="ctr">
              <a:buNone/>
              <a:defRPr lang="id-ID" sz="1400">
                <a:solidFill>
                  <a:srgbClr val="E9E6E7"/>
                </a:solidFill>
              </a:defRPr>
            </a:lvl1pPr>
          </a:lstStyle>
          <a:p>
            <a:pPr marL="0" lvl="0" indent="0" algn="ctr">
              <a:lnSpc>
                <a:spcPct val="100000"/>
              </a:lnSpc>
            </a:pPr>
            <a:endParaRPr lang="id-ID"/>
          </a:p>
        </p:txBody>
      </p:sp>
      <p:sp>
        <p:nvSpPr>
          <p:cNvPr id="7" name="Picture Placeholder 3"/>
          <p:cNvSpPr>
            <a:spLocks noGrp="1"/>
          </p:cNvSpPr>
          <p:nvPr>
            <p:ph type="pic" sz="quarter" idx="13"/>
          </p:nvPr>
        </p:nvSpPr>
        <p:spPr>
          <a:xfrm>
            <a:off x="9172461" y="221914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147955" indent="-147955" algn="ctr">
              <a:buNone/>
              <a:defRPr lang="id-ID" sz="1400">
                <a:solidFill>
                  <a:srgbClr val="E9E6E7"/>
                </a:solidFill>
              </a:defRPr>
            </a:lvl1pPr>
          </a:lstStyle>
          <a:p>
            <a:pPr marL="0" lvl="0" indent="0" algn="ctr">
              <a:lnSpc>
                <a:spcPct val="100000"/>
              </a:lnSpc>
            </a:pPr>
            <a:endParaRPr lang="id-ID"/>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2532580" y="2083213"/>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8" name="Picture Placeholder 3"/>
          <p:cNvSpPr>
            <a:spLocks noGrp="1"/>
          </p:cNvSpPr>
          <p:nvPr>
            <p:ph type="pic" sz="quarter" idx="11"/>
          </p:nvPr>
        </p:nvSpPr>
        <p:spPr>
          <a:xfrm>
            <a:off x="1601919" y="163618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9" name="Picture Placeholder 3"/>
          <p:cNvSpPr>
            <a:spLocks noGrp="1"/>
          </p:cNvSpPr>
          <p:nvPr>
            <p:ph type="pic" sz="quarter" idx="12"/>
          </p:nvPr>
        </p:nvSpPr>
        <p:spPr>
          <a:xfrm>
            <a:off x="4130858" y="163618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0" name="Picture Placeholder 3"/>
          <p:cNvSpPr>
            <a:spLocks noGrp="1"/>
          </p:cNvSpPr>
          <p:nvPr>
            <p:ph type="pic" sz="quarter" idx="13"/>
          </p:nvPr>
        </p:nvSpPr>
        <p:spPr>
          <a:xfrm>
            <a:off x="6651816" y="163618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1" name="Picture Placeholder 3"/>
          <p:cNvSpPr>
            <a:spLocks noGrp="1"/>
          </p:cNvSpPr>
          <p:nvPr>
            <p:ph type="pic" sz="quarter" idx="14"/>
          </p:nvPr>
        </p:nvSpPr>
        <p:spPr>
          <a:xfrm>
            <a:off x="9169462" y="163618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2" name="Picture Placeholder 3"/>
          <p:cNvSpPr>
            <a:spLocks noGrp="1"/>
          </p:cNvSpPr>
          <p:nvPr>
            <p:ph type="pic" sz="quarter" idx="15"/>
          </p:nvPr>
        </p:nvSpPr>
        <p:spPr>
          <a:xfrm>
            <a:off x="1601919" y="4051734"/>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3" name="Picture Placeholder 3"/>
          <p:cNvSpPr>
            <a:spLocks noGrp="1"/>
          </p:cNvSpPr>
          <p:nvPr>
            <p:ph type="pic" sz="quarter" idx="16"/>
          </p:nvPr>
        </p:nvSpPr>
        <p:spPr>
          <a:xfrm>
            <a:off x="4130858" y="4051734"/>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4" name="Picture Placeholder 3"/>
          <p:cNvSpPr>
            <a:spLocks noGrp="1"/>
          </p:cNvSpPr>
          <p:nvPr>
            <p:ph type="pic" sz="quarter" idx="17"/>
          </p:nvPr>
        </p:nvSpPr>
        <p:spPr>
          <a:xfrm>
            <a:off x="6651816" y="4051734"/>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5" name="Picture Placeholder 3"/>
          <p:cNvSpPr>
            <a:spLocks noGrp="1"/>
          </p:cNvSpPr>
          <p:nvPr>
            <p:ph type="pic" sz="quarter" idx="18"/>
          </p:nvPr>
        </p:nvSpPr>
        <p:spPr>
          <a:xfrm>
            <a:off x="9169462" y="4051734"/>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3"/>
          <p:cNvSpPr>
            <a:spLocks noGrp="1"/>
          </p:cNvSpPr>
          <p:nvPr>
            <p:ph type="pic" sz="quarter" idx="11"/>
          </p:nvPr>
        </p:nvSpPr>
        <p:spPr>
          <a:xfrm>
            <a:off x="2935873" y="2716345"/>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a:effectLst>
            <a:outerShdw blurRad="444500" sx="102000" sy="102000" algn="ctr" rotWithShape="0">
              <a:prstClr val="black">
                <a:alpha val="40000"/>
              </a:prstClr>
            </a:outerShdw>
          </a:effectLst>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1601919" y="221914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6" name="Picture Placeholder 3"/>
          <p:cNvSpPr>
            <a:spLocks noGrp="1"/>
          </p:cNvSpPr>
          <p:nvPr>
            <p:ph type="pic" sz="quarter" idx="12"/>
          </p:nvPr>
        </p:nvSpPr>
        <p:spPr>
          <a:xfrm>
            <a:off x="5391223" y="221914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7" name="Picture Placeholder 3"/>
          <p:cNvSpPr>
            <a:spLocks noGrp="1"/>
          </p:cNvSpPr>
          <p:nvPr>
            <p:ph type="pic" sz="quarter" idx="13"/>
          </p:nvPr>
        </p:nvSpPr>
        <p:spPr>
          <a:xfrm>
            <a:off x="9173000" y="2219148"/>
            <a:ext cx="1425600" cy="1425600"/>
          </a:xfrm>
          <a:prstGeom prst="ellipse">
            <a:avLst/>
          </a:prstGeom>
          <a:gradFill flip="none" rotWithShape="1">
            <a:gsLst>
              <a:gs pos="0">
                <a:srgbClr val="5B606E"/>
              </a:gs>
              <a:gs pos="69000">
                <a:srgbClr val="4E4857"/>
              </a:gs>
            </a:gsLst>
            <a:lin ang="5400000" scaled="1"/>
            <a:tileRect/>
          </a:gradFill>
          <a:ln w="114300">
            <a:solidFill>
              <a:srgbClr val="E7E7E7"/>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8" name="Picture Placeholder 3"/>
          <p:cNvSpPr>
            <a:spLocks noGrp="1"/>
          </p:cNvSpPr>
          <p:nvPr>
            <p:ph type="pic" sz="quarter" idx="11"/>
          </p:nvPr>
        </p:nvSpPr>
        <p:spPr>
          <a:xfrm>
            <a:off x="1592863" y="1635816"/>
            <a:ext cx="1425600" cy="1425600"/>
          </a:xfrm>
          <a:prstGeom prst="ellipse">
            <a:avLst/>
          </a:prstGeom>
          <a:gradFill flip="none" rotWithShape="1">
            <a:gsLst>
              <a:gs pos="0">
                <a:srgbClr val="5B606E"/>
              </a:gs>
              <a:gs pos="69000">
                <a:srgbClr val="4E4857"/>
              </a:gs>
            </a:gsLst>
            <a:lin ang="5400000" scaled="1"/>
            <a:tileRect/>
          </a:gradFill>
          <a:ln w="114300">
            <a:solidFill>
              <a:srgbClr val="586371"/>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9" name="Picture Placeholder 3"/>
          <p:cNvSpPr>
            <a:spLocks noGrp="1"/>
          </p:cNvSpPr>
          <p:nvPr>
            <p:ph type="pic" sz="quarter" idx="12"/>
          </p:nvPr>
        </p:nvSpPr>
        <p:spPr>
          <a:xfrm>
            <a:off x="4125651" y="1635816"/>
            <a:ext cx="1425600" cy="1425600"/>
          </a:xfrm>
          <a:prstGeom prst="ellipse">
            <a:avLst/>
          </a:prstGeom>
          <a:gradFill flip="none" rotWithShape="1">
            <a:gsLst>
              <a:gs pos="0">
                <a:srgbClr val="5B606E"/>
              </a:gs>
              <a:gs pos="69000">
                <a:srgbClr val="4E4857"/>
              </a:gs>
            </a:gsLst>
            <a:lin ang="5400000" scaled="1"/>
            <a:tileRect/>
          </a:gradFill>
          <a:ln w="114300">
            <a:solidFill>
              <a:srgbClr val="586371"/>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0" name="Picture Placeholder 3"/>
          <p:cNvSpPr>
            <a:spLocks noGrp="1"/>
          </p:cNvSpPr>
          <p:nvPr>
            <p:ph type="pic" sz="quarter" idx="13"/>
          </p:nvPr>
        </p:nvSpPr>
        <p:spPr>
          <a:xfrm>
            <a:off x="6651816" y="1635816"/>
            <a:ext cx="1425600" cy="1425600"/>
          </a:xfrm>
          <a:prstGeom prst="ellipse">
            <a:avLst/>
          </a:prstGeom>
          <a:gradFill flip="none" rotWithShape="1">
            <a:gsLst>
              <a:gs pos="0">
                <a:srgbClr val="5B606E"/>
              </a:gs>
              <a:gs pos="69000">
                <a:srgbClr val="4E4857"/>
              </a:gs>
            </a:gsLst>
            <a:lin ang="5400000" scaled="1"/>
            <a:tileRect/>
          </a:gradFill>
          <a:ln w="114300">
            <a:solidFill>
              <a:srgbClr val="586371"/>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1" name="Picture Placeholder 3"/>
          <p:cNvSpPr>
            <a:spLocks noGrp="1"/>
          </p:cNvSpPr>
          <p:nvPr>
            <p:ph type="pic" sz="quarter" idx="14"/>
          </p:nvPr>
        </p:nvSpPr>
        <p:spPr>
          <a:xfrm>
            <a:off x="9169462" y="1635816"/>
            <a:ext cx="1425600" cy="1425600"/>
          </a:xfrm>
          <a:prstGeom prst="ellipse">
            <a:avLst/>
          </a:prstGeom>
          <a:gradFill flip="none" rotWithShape="1">
            <a:gsLst>
              <a:gs pos="0">
                <a:srgbClr val="5B606E"/>
              </a:gs>
              <a:gs pos="69000">
                <a:srgbClr val="4E4857"/>
              </a:gs>
            </a:gsLst>
            <a:lin ang="5400000" scaled="1"/>
            <a:tileRect/>
          </a:gradFill>
          <a:ln w="114300">
            <a:solidFill>
              <a:srgbClr val="586371"/>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2" name="Picture Placeholder 3"/>
          <p:cNvSpPr>
            <a:spLocks noGrp="1"/>
          </p:cNvSpPr>
          <p:nvPr>
            <p:ph type="pic" sz="quarter" idx="15"/>
          </p:nvPr>
        </p:nvSpPr>
        <p:spPr>
          <a:xfrm>
            <a:off x="1592863" y="4051362"/>
            <a:ext cx="1425600" cy="1425600"/>
          </a:xfrm>
          <a:prstGeom prst="ellipse">
            <a:avLst/>
          </a:prstGeom>
          <a:gradFill flip="none" rotWithShape="1">
            <a:gsLst>
              <a:gs pos="0">
                <a:srgbClr val="5B606E"/>
              </a:gs>
              <a:gs pos="69000">
                <a:srgbClr val="4E4857"/>
              </a:gs>
            </a:gsLst>
            <a:lin ang="5400000" scaled="1"/>
            <a:tileRect/>
          </a:gradFill>
          <a:ln w="114300">
            <a:solidFill>
              <a:srgbClr val="586371"/>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3" name="Picture Placeholder 3"/>
          <p:cNvSpPr>
            <a:spLocks noGrp="1"/>
          </p:cNvSpPr>
          <p:nvPr>
            <p:ph type="pic" sz="quarter" idx="16"/>
          </p:nvPr>
        </p:nvSpPr>
        <p:spPr>
          <a:xfrm>
            <a:off x="4125651" y="4051362"/>
            <a:ext cx="1425600" cy="1425600"/>
          </a:xfrm>
          <a:prstGeom prst="ellipse">
            <a:avLst/>
          </a:prstGeom>
          <a:gradFill flip="none" rotWithShape="1">
            <a:gsLst>
              <a:gs pos="0">
                <a:srgbClr val="5B606E"/>
              </a:gs>
              <a:gs pos="69000">
                <a:srgbClr val="4E4857"/>
              </a:gs>
            </a:gsLst>
            <a:lin ang="5400000" scaled="1"/>
            <a:tileRect/>
          </a:gradFill>
          <a:ln w="114300">
            <a:solidFill>
              <a:srgbClr val="586371"/>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4" name="Picture Placeholder 3"/>
          <p:cNvSpPr>
            <a:spLocks noGrp="1"/>
          </p:cNvSpPr>
          <p:nvPr>
            <p:ph type="pic" sz="quarter" idx="17"/>
          </p:nvPr>
        </p:nvSpPr>
        <p:spPr>
          <a:xfrm>
            <a:off x="6651816" y="4051362"/>
            <a:ext cx="1425600" cy="1425600"/>
          </a:xfrm>
          <a:prstGeom prst="ellipse">
            <a:avLst/>
          </a:prstGeom>
          <a:gradFill flip="none" rotWithShape="1">
            <a:gsLst>
              <a:gs pos="0">
                <a:srgbClr val="5B606E"/>
              </a:gs>
              <a:gs pos="69000">
                <a:srgbClr val="4E4857"/>
              </a:gs>
            </a:gsLst>
            <a:lin ang="5400000" scaled="1"/>
            <a:tileRect/>
          </a:gradFill>
          <a:ln w="114300">
            <a:solidFill>
              <a:srgbClr val="586371"/>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
        <p:nvSpPr>
          <p:cNvPr id="15" name="Picture Placeholder 3"/>
          <p:cNvSpPr>
            <a:spLocks noGrp="1"/>
          </p:cNvSpPr>
          <p:nvPr>
            <p:ph type="pic" sz="quarter" idx="18"/>
          </p:nvPr>
        </p:nvSpPr>
        <p:spPr>
          <a:xfrm>
            <a:off x="9169462" y="4051362"/>
            <a:ext cx="1425600" cy="1425600"/>
          </a:xfrm>
          <a:prstGeom prst="ellipse">
            <a:avLst/>
          </a:prstGeom>
          <a:gradFill flip="none" rotWithShape="1">
            <a:gsLst>
              <a:gs pos="0">
                <a:srgbClr val="5B606E"/>
              </a:gs>
              <a:gs pos="69000">
                <a:srgbClr val="4E4857"/>
              </a:gs>
            </a:gsLst>
            <a:lin ang="5400000" scaled="1"/>
            <a:tileRect/>
          </a:gradFill>
          <a:ln w="114300">
            <a:solidFill>
              <a:srgbClr val="586371"/>
            </a:solidFill>
            <a:miter lim="400000"/>
          </a:ln>
        </p:spPr>
        <p:txBody>
          <a:bodyPr lIns="71437" tIns="71437" rIns="71437" bIns="71437" anchor="ctr">
            <a:normAutofit/>
          </a:bodyPr>
          <a:lstStyle>
            <a:lvl1pPr marL="228600" indent="-228600" algn="l">
              <a:lnSpc>
                <a:spcPct val="100000"/>
              </a:lnSpc>
              <a:buFont typeface="Arial" panose="020B0604020202020204" pitchFamily="34" charset="0"/>
              <a:buNone/>
              <a:defRPr lang="id-ID" sz="1400">
                <a:solidFill>
                  <a:srgbClr val="E9E6E7"/>
                </a:solidFill>
              </a:defRPr>
            </a:lvl1pPr>
          </a:lstStyle>
          <a:p>
            <a:pPr marL="0" lvl="0" indent="0" algn="ctr"/>
            <a:endParaRPr lang="id-ID" dirty="0"/>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343434"/>
        </a:solidFill>
        <a:effectLst/>
      </p:bgPr>
    </p:bg>
    <p:spTree>
      <p:nvGrpSpPr>
        <p:cNvPr id="1" name=""/>
        <p:cNvGrpSpPr/>
        <p:nvPr/>
      </p:nvGrpSpPr>
      <p:grpSpPr>
        <a:xfrm>
          <a:off x="0" y="0"/>
          <a:ext cx="0" cy="0"/>
          <a:chOff x="0" y="0"/>
          <a:chExt cx="0" cy="0"/>
        </a:xfrm>
      </p:grpSpPr>
      <p:sp>
        <p:nvSpPr>
          <p:cNvPr id="16" name="Picture Placeholder 3"/>
          <p:cNvSpPr>
            <a:spLocks noGrp="1"/>
          </p:cNvSpPr>
          <p:nvPr>
            <p:ph type="pic" sz="quarter" idx="11"/>
          </p:nvPr>
        </p:nvSpPr>
        <p:spPr>
          <a:xfrm>
            <a:off x="0" y="0"/>
            <a:ext cx="12192000" cy="4289559"/>
          </a:xfrm>
          <a:solidFill>
            <a:srgbClr val="7B7C88">
              <a:alpha val="68000"/>
            </a:srgbClr>
          </a:solidFill>
        </p:spPr>
        <p:txBody>
          <a:bodyPr>
            <a:normAutofit/>
          </a:bodyPr>
          <a:lstStyle>
            <a:lvl1pPr marL="0" indent="0" algn="ctr">
              <a:buNone/>
              <a:defRPr sz="2200">
                <a:solidFill>
                  <a:srgbClr val="E9E6E7"/>
                </a:solidFill>
              </a:defRPr>
            </a:lvl1pPr>
          </a:lstStyle>
          <a:p>
            <a:endParaRPr lang="id-ID"/>
          </a:p>
        </p:txBody>
      </p:sp>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27864" y="539"/>
            <a:ext cx="4855662" cy="6857461"/>
          </a:xfrm>
          <a:gradFill flip="none" rotWithShape="1">
            <a:gsLst>
              <a:gs pos="0">
                <a:srgbClr val="5B606E"/>
              </a:gs>
              <a:gs pos="69000">
                <a:srgbClr val="4E4857"/>
              </a:gs>
            </a:gsLst>
            <a:lin ang="5400000" scaled="1"/>
            <a:tileRect/>
          </a:gradFill>
        </p:spPr>
        <p:txBody>
          <a:bodyPr>
            <a:normAutofit/>
          </a:bodyPr>
          <a:lstStyle>
            <a:lvl1pPr marL="0" indent="0" algn="ctr">
              <a:buNone/>
              <a:defRPr sz="2700">
                <a:solidFill>
                  <a:srgbClr val="E9E6E7"/>
                </a:solidFill>
              </a:defRPr>
            </a:lvl1pPr>
          </a:lstStyle>
          <a:p>
            <a:endParaRPr lang="id-ID"/>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3"/>
          <p:cNvSpPr>
            <a:spLocks noGrp="1"/>
          </p:cNvSpPr>
          <p:nvPr>
            <p:ph type="pic" sz="quarter" idx="11"/>
          </p:nvPr>
        </p:nvSpPr>
        <p:spPr>
          <a:xfrm>
            <a:off x="495469" y="523329"/>
            <a:ext cx="3620926" cy="2797926"/>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6" name="Picture Placeholder 3"/>
          <p:cNvSpPr>
            <a:spLocks noGrp="1"/>
          </p:cNvSpPr>
          <p:nvPr>
            <p:ph type="pic" sz="quarter" idx="12"/>
          </p:nvPr>
        </p:nvSpPr>
        <p:spPr>
          <a:xfrm>
            <a:off x="4272597" y="523329"/>
            <a:ext cx="3620926" cy="2797926"/>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7" name="Picture Placeholder 3"/>
          <p:cNvSpPr>
            <a:spLocks noGrp="1"/>
          </p:cNvSpPr>
          <p:nvPr>
            <p:ph type="pic" sz="quarter" idx="13"/>
          </p:nvPr>
        </p:nvSpPr>
        <p:spPr>
          <a:xfrm>
            <a:off x="8049726" y="523329"/>
            <a:ext cx="3620926" cy="2797926"/>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rgbClr val="F4F4F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2"/>
          </p:nvPr>
        </p:nvSpPr>
        <p:spPr>
          <a:xfrm>
            <a:off x="5468184" y="1567292"/>
            <a:ext cx="1013579" cy="1013557"/>
          </a:xfrm>
          <a:prstGeom prst="ellipse">
            <a:avLst/>
          </a:prstGeom>
          <a:solidFill>
            <a:srgbClr val="343434">
              <a:alpha val="30000"/>
            </a:srgbClr>
          </a:solidFill>
        </p:spPr>
        <p:txBody>
          <a:bodyPr>
            <a:normAutofit/>
          </a:bodyPr>
          <a:lstStyle>
            <a:lvl1pPr marL="0" indent="0" algn="ctr">
              <a:buNone/>
              <a:defRPr sz="1400">
                <a:solidFill>
                  <a:srgbClr val="E9E6E7"/>
                </a:solidFill>
              </a:defRPr>
            </a:lvl1pPr>
          </a:lstStyle>
          <a:p>
            <a:endParaRPr lang="id-ID"/>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16" name="Picture Placeholder 3"/>
          <p:cNvSpPr>
            <a:spLocks noGrp="1"/>
          </p:cNvSpPr>
          <p:nvPr>
            <p:ph type="pic" sz="quarter" idx="11"/>
          </p:nvPr>
        </p:nvSpPr>
        <p:spPr>
          <a:xfrm>
            <a:off x="495469" y="1496807"/>
            <a:ext cx="2220690" cy="2257932"/>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17" name="Picture Placeholder 3"/>
          <p:cNvSpPr>
            <a:spLocks noGrp="1"/>
          </p:cNvSpPr>
          <p:nvPr>
            <p:ph type="pic" sz="quarter" idx="12"/>
          </p:nvPr>
        </p:nvSpPr>
        <p:spPr>
          <a:xfrm>
            <a:off x="495469" y="3904529"/>
            <a:ext cx="2220690" cy="2257932"/>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18" name="Picture Placeholder 3"/>
          <p:cNvSpPr>
            <a:spLocks noGrp="1"/>
          </p:cNvSpPr>
          <p:nvPr>
            <p:ph type="pic" sz="quarter" idx="13"/>
          </p:nvPr>
        </p:nvSpPr>
        <p:spPr>
          <a:xfrm>
            <a:off x="6362109" y="1496807"/>
            <a:ext cx="2220690" cy="2257932"/>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19" name="Picture Placeholder 3"/>
          <p:cNvSpPr>
            <a:spLocks noGrp="1"/>
          </p:cNvSpPr>
          <p:nvPr>
            <p:ph type="pic" sz="quarter" idx="14"/>
          </p:nvPr>
        </p:nvSpPr>
        <p:spPr>
          <a:xfrm>
            <a:off x="6362109" y="3904529"/>
            <a:ext cx="2220690" cy="2257932"/>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7" name="Picture Placeholder 3"/>
          <p:cNvSpPr>
            <a:spLocks noGrp="1"/>
          </p:cNvSpPr>
          <p:nvPr>
            <p:ph type="pic" sz="quarter" idx="11"/>
          </p:nvPr>
        </p:nvSpPr>
        <p:spPr>
          <a:xfrm>
            <a:off x="495469" y="1496807"/>
            <a:ext cx="2220690" cy="2257932"/>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8" name="Picture Placeholder 3"/>
          <p:cNvSpPr>
            <a:spLocks noGrp="1"/>
          </p:cNvSpPr>
          <p:nvPr>
            <p:ph type="pic" sz="quarter" idx="12"/>
          </p:nvPr>
        </p:nvSpPr>
        <p:spPr>
          <a:xfrm>
            <a:off x="2766048" y="1496807"/>
            <a:ext cx="2220690" cy="2257932"/>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9" name="Picture Placeholder 3"/>
          <p:cNvSpPr>
            <a:spLocks noGrp="1"/>
          </p:cNvSpPr>
          <p:nvPr>
            <p:ph type="pic" sz="quarter" idx="13"/>
          </p:nvPr>
        </p:nvSpPr>
        <p:spPr>
          <a:xfrm>
            <a:off x="495469" y="3904529"/>
            <a:ext cx="2220690" cy="2257932"/>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
        <p:nvSpPr>
          <p:cNvPr id="10" name="Picture Placeholder 3"/>
          <p:cNvSpPr>
            <a:spLocks noGrp="1"/>
          </p:cNvSpPr>
          <p:nvPr>
            <p:ph type="pic" sz="quarter" idx="14"/>
          </p:nvPr>
        </p:nvSpPr>
        <p:spPr>
          <a:xfrm>
            <a:off x="2766048" y="3904529"/>
            <a:ext cx="2220690" cy="2257932"/>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11" name="Picture Placeholder 3"/>
          <p:cNvSpPr>
            <a:spLocks noGrp="1"/>
          </p:cNvSpPr>
          <p:nvPr>
            <p:ph type="pic" sz="quarter" idx="11"/>
          </p:nvPr>
        </p:nvSpPr>
        <p:spPr>
          <a:xfrm>
            <a:off x="0" y="-800"/>
            <a:ext cx="12192000" cy="4203539"/>
          </a:xfrm>
          <a:gradFill flip="none" rotWithShape="1">
            <a:gsLst>
              <a:gs pos="0">
                <a:srgbClr val="5B606E"/>
              </a:gs>
              <a:gs pos="69000">
                <a:srgbClr val="4E4857"/>
              </a:gs>
            </a:gsLst>
            <a:lin ang="5400000" scaled="1"/>
            <a:tileRect/>
          </a:gradFill>
        </p:spPr>
        <p:txBody>
          <a:bodyPr>
            <a:normAutofit/>
          </a:bodyPr>
          <a:lstStyle>
            <a:lvl1pPr marL="0" indent="0" algn="ctr">
              <a:buNone/>
              <a:defRPr sz="2700">
                <a:solidFill>
                  <a:srgbClr val="E9E6E7"/>
                </a:solidFill>
              </a:defRPr>
            </a:lvl1pPr>
          </a:lstStyle>
          <a:p>
            <a:endParaRPr lang="id-ID"/>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8" name="Picture Placeholder 3"/>
          <p:cNvSpPr>
            <a:spLocks noGrp="1"/>
          </p:cNvSpPr>
          <p:nvPr>
            <p:ph type="pic" sz="quarter" idx="11"/>
          </p:nvPr>
        </p:nvSpPr>
        <p:spPr>
          <a:xfrm>
            <a:off x="0" y="-800"/>
            <a:ext cx="4116395" cy="6859600"/>
          </a:xfrm>
          <a:gradFill flip="none" rotWithShape="1">
            <a:gsLst>
              <a:gs pos="0">
                <a:srgbClr val="5B606E"/>
              </a:gs>
              <a:gs pos="69000">
                <a:srgbClr val="4E4857"/>
              </a:gs>
            </a:gsLst>
            <a:lin ang="5400000" scaled="1"/>
            <a:tileRect/>
          </a:gradFill>
        </p:spPr>
        <p:txBody>
          <a:bodyPr>
            <a:normAutofit/>
          </a:bodyPr>
          <a:lstStyle>
            <a:lvl1pPr marL="0" indent="0" algn="ctr">
              <a:buNone/>
              <a:defRPr sz="2700">
                <a:solidFill>
                  <a:srgbClr val="E9E6E7"/>
                </a:solidFill>
              </a:defRPr>
            </a:lvl1pPr>
          </a:lstStyle>
          <a:p>
            <a:endParaRPr lang="id-ID"/>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8075606" y="-800"/>
            <a:ext cx="4116395" cy="6859600"/>
          </a:xfrm>
          <a:gradFill flip="none" rotWithShape="1">
            <a:gsLst>
              <a:gs pos="0">
                <a:srgbClr val="5B606E"/>
              </a:gs>
              <a:gs pos="69000">
                <a:srgbClr val="4E4857"/>
              </a:gs>
            </a:gsLst>
            <a:lin ang="5400000" scaled="1"/>
            <a:tileRect/>
          </a:gradFill>
        </p:spPr>
        <p:txBody>
          <a:bodyPr>
            <a:normAutofit/>
          </a:bodyPr>
          <a:lstStyle>
            <a:lvl1pPr marL="0" indent="0" algn="ctr">
              <a:buNone/>
              <a:defRPr sz="2700">
                <a:solidFill>
                  <a:srgbClr val="E9E6E7"/>
                </a:solidFill>
              </a:defRPr>
            </a:lvl1pPr>
          </a:lstStyle>
          <a:p>
            <a:endParaRPr lang="id-ID"/>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27"/>
          <p:cNvSpPr>
            <a:spLocks noGrp="1"/>
          </p:cNvSpPr>
          <p:nvPr>
            <p:ph type="pic" sz="quarter" idx="12"/>
          </p:nvPr>
        </p:nvSpPr>
        <p:spPr>
          <a:xfrm>
            <a:off x="1563004" y="1196690"/>
            <a:ext cx="3866246" cy="4464603"/>
          </a:xfrm>
          <a:custGeom>
            <a:avLst/>
            <a:gdLst>
              <a:gd name="connsiteX0" fmla="*/ 1442464 w 2859882"/>
              <a:gd name="connsiteY0" fmla="*/ 0 h 3273000"/>
              <a:gd name="connsiteX1" fmla="*/ 2859882 w 2859882"/>
              <a:gd name="connsiteY1" fmla="*/ 814285 h 3273000"/>
              <a:gd name="connsiteX2" fmla="*/ 2859882 w 2859882"/>
              <a:gd name="connsiteY2" fmla="*/ 2465507 h 3273000"/>
              <a:gd name="connsiteX3" fmla="*/ 1454286 w 2859882"/>
              <a:gd name="connsiteY3" fmla="*/ 3273000 h 3273000"/>
              <a:gd name="connsiteX4" fmla="*/ 1430645 w 2859882"/>
              <a:gd name="connsiteY4" fmla="*/ 3273000 h 3273000"/>
              <a:gd name="connsiteX5" fmla="*/ 0 w 2859882"/>
              <a:gd name="connsiteY5" fmla="*/ 2451117 h 3273000"/>
              <a:gd name="connsiteX6" fmla="*/ 0 w 2859882"/>
              <a:gd name="connsiteY6" fmla="*/ 828674 h 327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9882" h="3273000">
                <a:moveTo>
                  <a:pt x="1442464" y="0"/>
                </a:moveTo>
                <a:lnTo>
                  <a:pt x="2859882" y="814285"/>
                </a:lnTo>
                <a:lnTo>
                  <a:pt x="2859882" y="2465507"/>
                </a:lnTo>
                <a:lnTo>
                  <a:pt x="1454286" y="3273000"/>
                </a:lnTo>
                <a:lnTo>
                  <a:pt x="1430645" y="3273000"/>
                </a:lnTo>
                <a:lnTo>
                  <a:pt x="0" y="2451117"/>
                </a:lnTo>
                <a:lnTo>
                  <a:pt x="0" y="828674"/>
                </a:lnTo>
                <a:close/>
              </a:path>
            </a:pathLst>
          </a:custGeom>
          <a:gradFill>
            <a:gsLst>
              <a:gs pos="0">
                <a:srgbClr val="5B606E"/>
              </a:gs>
              <a:gs pos="69000">
                <a:srgbClr val="4E4857"/>
              </a:gs>
            </a:gsLst>
            <a:lin ang="5400000" scaled="1"/>
          </a:gradFill>
          <a:ln w="12700">
            <a:miter lim="400000"/>
          </a:ln>
        </p:spPr>
        <p:txBody>
          <a:bodyPr wrap="square" lIns="71437" tIns="71437" rIns="71437" bIns="71437" anchor="ctr">
            <a:noAutofit/>
          </a:bodyPr>
          <a:lstStyle>
            <a:lvl1pPr marL="167005" indent="-167005" algn="ctr">
              <a:buNone/>
              <a:defRPr lang="id-ID" sz="2400">
                <a:solidFill>
                  <a:srgbClr val="E9E6E7"/>
                </a:solidFill>
              </a:defRPr>
            </a:lvl1pPr>
          </a:lstStyle>
          <a:p>
            <a:pPr marL="0" lvl="0" indent="0" algn="ctr"/>
            <a:endParaRPr lang="id-ID"/>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11" name="Picture Placeholder 3"/>
          <p:cNvSpPr>
            <a:spLocks noGrp="1"/>
          </p:cNvSpPr>
          <p:nvPr>
            <p:ph type="pic" sz="quarter" idx="11"/>
          </p:nvPr>
        </p:nvSpPr>
        <p:spPr>
          <a:xfrm>
            <a:off x="518776" y="1498488"/>
            <a:ext cx="3446832" cy="3175001"/>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12" name="Picture Placeholder 3"/>
          <p:cNvSpPr>
            <a:spLocks noGrp="1"/>
          </p:cNvSpPr>
          <p:nvPr>
            <p:ph type="pic" sz="quarter" idx="12"/>
          </p:nvPr>
        </p:nvSpPr>
        <p:spPr>
          <a:xfrm>
            <a:off x="4393010" y="1498488"/>
            <a:ext cx="3405954" cy="3175001"/>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13" name="Picture Placeholder 3"/>
          <p:cNvSpPr>
            <a:spLocks noGrp="1"/>
          </p:cNvSpPr>
          <p:nvPr>
            <p:ph type="pic" sz="quarter" idx="13"/>
          </p:nvPr>
        </p:nvSpPr>
        <p:spPr>
          <a:xfrm>
            <a:off x="8226365" y="1498488"/>
            <a:ext cx="3354770" cy="3175001"/>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6" name="Picture Placeholder 3"/>
          <p:cNvSpPr>
            <a:spLocks noGrp="1"/>
          </p:cNvSpPr>
          <p:nvPr>
            <p:ph type="pic" sz="quarter" idx="11"/>
          </p:nvPr>
        </p:nvSpPr>
        <p:spPr>
          <a:xfrm>
            <a:off x="518775" y="1498488"/>
            <a:ext cx="5135939" cy="3175001"/>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7" name="Picture Placeholder 3"/>
          <p:cNvSpPr>
            <a:spLocks noGrp="1"/>
          </p:cNvSpPr>
          <p:nvPr>
            <p:ph type="pic" sz="quarter" idx="12"/>
          </p:nvPr>
        </p:nvSpPr>
        <p:spPr>
          <a:xfrm>
            <a:off x="6395933" y="1498488"/>
            <a:ext cx="5135939" cy="3175001"/>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3"/>
          <p:cNvSpPr>
            <a:spLocks noGrp="1"/>
          </p:cNvSpPr>
          <p:nvPr>
            <p:ph type="pic" sz="quarter" idx="11"/>
          </p:nvPr>
        </p:nvSpPr>
        <p:spPr>
          <a:xfrm>
            <a:off x="518775" y="1498488"/>
            <a:ext cx="3446833" cy="4769674"/>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6" name="Picture Placeholder 3"/>
          <p:cNvSpPr>
            <a:spLocks noGrp="1"/>
          </p:cNvSpPr>
          <p:nvPr>
            <p:ph type="pic" sz="quarter" idx="12"/>
          </p:nvPr>
        </p:nvSpPr>
        <p:spPr>
          <a:xfrm>
            <a:off x="4393010" y="1498488"/>
            <a:ext cx="3405954" cy="3175001"/>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7" name="Picture Placeholder 3"/>
          <p:cNvSpPr>
            <a:spLocks noGrp="1"/>
          </p:cNvSpPr>
          <p:nvPr>
            <p:ph type="pic" sz="quarter" idx="13"/>
          </p:nvPr>
        </p:nvSpPr>
        <p:spPr>
          <a:xfrm>
            <a:off x="8226297" y="657661"/>
            <a:ext cx="3446969" cy="4015828"/>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8" name="Picture Placeholder 3"/>
          <p:cNvSpPr>
            <a:spLocks noGrp="1"/>
          </p:cNvSpPr>
          <p:nvPr>
            <p:ph type="pic" sz="quarter" idx="11"/>
          </p:nvPr>
        </p:nvSpPr>
        <p:spPr>
          <a:xfrm>
            <a:off x="518775" y="657661"/>
            <a:ext cx="3446833" cy="3185924"/>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9" name="Picture Placeholder 3"/>
          <p:cNvSpPr>
            <a:spLocks noGrp="1"/>
          </p:cNvSpPr>
          <p:nvPr>
            <p:ph type="pic" sz="quarter" idx="12"/>
          </p:nvPr>
        </p:nvSpPr>
        <p:spPr>
          <a:xfrm>
            <a:off x="4393010" y="2061587"/>
            <a:ext cx="3405954" cy="4010042"/>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10" name="Picture Placeholder 3"/>
          <p:cNvSpPr>
            <a:spLocks noGrp="1"/>
          </p:cNvSpPr>
          <p:nvPr>
            <p:ph type="pic" sz="quarter" idx="13"/>
          </p:nvPr>
        </p:nvSpPr>
        <p:spPr>
          <a:xfrm>
            <a:off x="8226297" y="1301956"/>
            <a:ext cx="3446969" cy="4769674"/>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3"/>
          <p:cNvSpPr>
            <a:spLocks noGrp="1"/>
          </p:cNvSpPr>
          <p:nvPr>
            <p:ph type="pic" sz="quarter" idx="11"/>
          </p:nvPr>
        </p:nvSpPr>
        <p:spPr>
          <a:xfrm>
            <a:off x="518776" y="657661"/>
            <a:ext cx="3446901" cy="4015828"/>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8" name="Picture Placeholder 3"/>
          <p:cNvSpPr>
            <a:spLocks noGrp="1"/>
          </p:cNvSpPr>
          <p:nvPr>
            <p:ph type="pic" sz="quarter" idx="12"/>
          </p:nvPr>
        </p:nvSpPr>
        <p:spPr>
          <a:xfrm>
            <a:off x="4393010" y="1476270"/>
            <a:ext cx="3406023" cy="3175001"/>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9" name="Picture Placeholder 3"/>
          <p:cNvSpPr>
            <a:spLocks noGrp="1"/>
          </p:cNvSpPr>
          <p:nvPr>
            <p:ph type="pic" sz="quarter" idx="13"/>
          </p:nvPr>
        </p:nvSpPr>
        <p:spPr>
          <a:xfrm>
            <a:off x="8226365" y="1476270"/>
            <a:ext cx="3406023" cy="4791892"/>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6" name="Picture Placeholder 3"/>
          <p:cNvSpPr>
            <a:spLocks noGrp="1"/>
          </p:cNvSpPr>
          <p:nvPr>
            <p:ph type="pic" sz="quarter" idx="12"/>
          </p:nvPr>
        </p:nvSpPr>
        <p:spPr>
          <a:xfrm>
            <a:off x="8295594" y="668584"/>
            <a:ext cx="3427974" cy="3175001"/>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7" name="Picture Placeholder 3"/>
          <p:cNvSpPr>
            <a:spLocks noGrp="1"/>
          </p:cNvSpPr>
          <p:nvPr>
            <p:ph type="pic" sz="quarter" idx="11"/>
          </p:nvPr>
        </p:nvSpPr>
        <p:spPr>
          <a:xfrm>
            <a:off x="4418161" y="2061587"/>
            <a:ext cx="3446901" cy="4015828"/>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
        <p:nvSpPr>
          <p:cNvPr id="10" name="Picture Placeholder 3"/>
          <p:cNvSpPr>
            <a:spLocks noGrp="1"/>
          </p:cNvSpPr>
          <p:nvPr>
            <p:ph type="pic" sz="quarter" idx="13"/>
          </p:nvPr>
        </p:nvSpPr>
        <p:spPr>
          <a:xfrm>
            <a:off x="518776" y="668584"/>
            <a:ext cx="3446901" cy="4771058"/>
          </a:xfrm>
          <a:gradFill flip="none" rotWithShape="1">
            <a:gsLst>
              <a:gs pos="0">
                <a:srgbClr val="5B606E"/>
              </a:gs>
              <a:gs pos="69000">
                <a:srgbClr val="4E4857"/>
              </a:gs>
            </a:gsLst>
            <a:lin ang="5400000" scaled="1"/>
            <a:tileRect/>
          </a:gradFill>
        </p:spPr>
        <p:txBody>
          <a:bodyPr>
            <a:normAutofit/>
          </a:bodyPr>
          <a:lstStyle>
            <a:lvl1pPr marL="0" indent="0" algn="ctr">
              <a:buNone/>
              <a:defRPr sz="2400">
                <a:solidFill>
                  <a:srgbClr val="E9E6E7"/>
                </a:solidFill>
              </a:defRPr>
            </a:lvl1pPr>
          </a:lstStyle>
          <a:p>
            <a:endParaRPr lang="id-ID"/>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_Custom Layout">
    <p:bg>
      <p:bgPr>
        <a:solidFill>
          <a:srgbClr val="F4F4F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3"/>
          <p:cNvSpPr>
            <a:spLocks noGrp="1"/>
          </p:cNvSpPr>
          <p:nvPr>
            <p:ph type="pic" sz="quarter" idx="11"/>
          </p:nvPr>
        </p:nvSpPr>
        <p:spPr>
          <a:xfrm>
            <a:off x="5544384" y="1643492"/>
            <a:ext cx="1013579" cy="1013557"/>
          </a:xfrm>
          <a:prstGeom prst="ellipse">
            <a:avLst/>
          </a:prstGeom>
          <a:solidFill>
            <a:srgbClr val="343434">
              <a:alpha val="30000"/>
            </a:srgbClr>
          </a:solidFill>
        </p:spPr>
        <p:txBody>
          <a:bodyPr>
            <a:normAutofit/>
          </a:bodyPr>
          <a:lstStyle>
            <a:lvl1pPr marL="0" indent="0" algn="ctr">
              <a:buNone/>
              <a:defRPr sz="1400">
                <a:solidFill>
                  <a:srgbClr val="E9E6E7"/>
                </a:solidFill>
              </a:defRPr>
            </a:lvl1pPr>
          </a:lstStyle>
          <a:p>
            <a:endParaRPr lang="id-ID"/>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6" name="Picture Placeholder 3"/>
          <p:cNvSpPr>
            <a:spLocks noGrp="1"/>
          </p:cNvSpPr>
          <p:nvPr>
            <p:ph type="pic" sz="quarter" idx="11"/>
          </p:nvPr>
        </p:nvSpPr>
        <p:spPr>
          <a:xfrm>
            <a:off x="-27864" y="0"/>
            <a:ext cx="6384773" cy="6858000"/>
          </a:xfrm>
          <a:gradFill flip="none" rotWithShape="1">
            <a:gsLst>
              <a:gs pos="0">
                <a:srgbClr val="5B606E"/>
              </a:gs>
              <a:gs pos="69000">
                <a:srgbClr val="4E4857"/>
              </a:gs>
            </a:gsLst>
            <a:lin ang="5400000" scaled="1"/>
            <a:tileRect/>
          </a:gradFill>
        </p:spPr>
        <p:txBody>
          <a:bodyPr>
            <a:normAutofit/>
          </a:bodyPr>
          <a:lstStyle>
            <a:lvl1pPr marL="0" indent="0" algn="ctr">
              <a:buNone/>
              <a:defRPr sz="2700">
                <a:solidFill>
                  <a:srgbClr val="E9E6E7"/>
                </a:solidFill>
              </a:defRPr>
            </a:lvl1pPr>
          </a:lstStyle>
          <a:p>
            <a:endParaRPr lang="id-ID"/>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6" name="Picture Placeholder 3"/>
          <p:cNvSpPr>
            <a:spLocks noGrp="1"/>
          </p:cNvSpPr>
          <p:nvPr>
            <p:ph type="pic" sz="quarter" idx="11"/>
          </p:nvPr>
        </p:nvSpPr>
        <p:spPr>
          <a:xfrm>
            <a:off x="2564082" y="1373291"/>
            <a:ext cx="1583062" cy="4183441"/>
          </a:xfrm>
          <a:gradFill flip="none" rotWithShape="1">
            <a:gsLst>
              <a:gs pos="0">
                <a:srgbClr val="5B606E"/>
              </a:gs>
              <a:gs pos="69000">
                <a:srgbClr val="4E4857"/>
              </a:gs>
            </a:gsLst>
            <a:lin ang="5400000" scaled="1"/>
            <a:tileRect/>
          </a:gradFill>
        </p:spPr>
        <p:txBody>
          <a:bodyPr>
            <a:normAutofit/>
          </a:bodyPr>
          <a:lstStyle>
            <a:lvl1pPr marL="0" indent="0" algn="ctr">
              <a:buNone/>
              <a:defRPr sz="2000">
                <a:solidFill>
                  <a:srgbClr val="E9E6E7"/>
                </a:solidFill>
              </a:defRPr>
            </a:lvl1pPr>
          </a:lstStyle>
          <a:p>
            <a:endParaRPr lang="id-ID"/>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16"/>
          <p:cNvSpPr>
            <a:spLocks noGrp="1"/>
          </p:cNvSpPr>
          <p:nvPr>
            <p:ph type="pic" sz="quarter" idx="11"/>
          </p:nvPr>
        </p:nvSpPr>
        <p:spPr>
          <a:xfrm>
            <a:off x="7947195" y="2060602"/>
            <a:ext cx="4891174" cy="4224148"/>
          </a:xfrm>
          <a:custGeom>
            <a:avLst/>
            <a:gdLst>
              <a:gd name="connsiteX0" fmla="*/ 1671781 w 9782347"/>
              <a:gd name="connsiteY0" fmla="*/ 0 h 8448296"/>
              <a:gd name="connsiteX1" fmla="*/ 9782347 w 9782347"/>
              <a:gd name="connsiteY1" fmla="*/ 2378610 h 8448296"/>
              <a:gd name="connsiteX2" fmla="*/ 7888361 w 9782347"/>
              <a:gd name="connsiteY2" fmla="*/ 8448296 h 8448296"/>
              <a:gd name="connsiteX3" fmla="*/ 0 w 9782347"/>
              <a:gd name="connsiteY3" fmla="*/ 5613129 h 8448296"/>
            </a:gdLst>
            <a:ahLst/>
            <a:cxnLst>
              <a:cxn ang="0">
                <a:pos x="connsiteX0" y="connsiteY0"/>
              </a:cxn>
              <a:cxn ang="0">
                <a:pos x="connsiteX1" y="connsiteY1"/>
              </a:cxn>
              <a:cxn ang="0">
                <a:pos x="connsiteX2" y="connsiteY2"/>
              </a:cxn>
              <a:cxn ang="0">
                <a:pos x="connsiteX3" y="connsiteY3"/>
              </a:cxn>
            </a:cxnLst>
            <a:rect l="l" t="t" r="r" b="b"/>
            <a:pathLst>
              <a:path w="9782347" h="8448296">
                <a:moveTo>
                  <a:pt x="1671781" y="0"/>
                </a:moveTo>
                <a:lnTo>
                  <a:pt x="9782347" y="2378610"/>
                </a:lnTo>
                <a:lnTo>
                  <a:pt x="7888361" y="8448296"/>
                </a:lnTo>
                <a:lnTo>
                  <a:pt x="0" y="5613129"/>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1800">
                <a:solidFill>
                  <a:srgbClr val="E9E6E7"/>
                </a:solidFill>
              </a:defRPr>
            </a:lvl1pPr>
          </a:lstStyle>
          <a:p>
            <a:endParaRPr lang="id-ID"/>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8"/>
          <p:cNvSpPr>
            <a:spLocks noGrp="1"/>
          </p:cNvSpPr>
          <p:nvPr>
            <p:ph type="pic" sz="quarter" idx="11"/>
          </p:nvPr>
        </p:nvSpPr>
        <p:spPr>
          <a:xfrm>
            <a:off x="8570060" y="2042061"/>
            <a:ext cx="4891174" cy="4224148"/>
          </a:xfrm>
          <a:custGeom>
            <a:avLst/>
            <a:gdLst>
              <a:gd name="connsiteX0" fmla="*/ 1671781 w 9782347"/>
              <a:gd name="connsiteY0" fmla="*/ 0 h 8448296"/>
              <a:gd name="connsiteX1" fmla="*/ 9782347 w 9782347"/>
              <a:gd name="connsiteY1" fmla="*/ 2378610 h 8448296"/>
              <a:gd name="connsiteX2" fmla="*/ 7888361 w 9782347"/>
              <a:gd name="connsiteY2" fmla="*/ 8448296 h 8448296"/>
              <a:gd name="connsiteX3" fmla="*/ 0 w 9782347"/>
              <a:gd name="connsiteY3" fmla="*/ 5613129 h 8448296"/>
            </a:gdLst>
            <a:ahLst/>
            <a:cxnLst>
              <a:cxn ang="0">
                <a:pos x="connsiteX0" y="connsiteY0"/>
              </a:cxn>
              <a:cxn ang="0">
                <a:pos x="connsiteX1" y="connsiteY1"/>
              </a:cxn>
              <a:cxn ang="0">
                <a:pos x="connsiteX2" y="connsiteY2"/>
              </a:cxn>
              <a:cxn ang="0">
                <a:pos x="connsiteX3" y="connsiteY3"/>
              </a:cxn>
            </a:cxnLst>
            <a:rect l="l" t="t" r="r" b="b"/>
            <a:pathLst>
              <a:path w="9782347" h="8448296">
                <a:moveTo>
                  <a:pt x="1671781" y="0"/>
                </a:moveTo>
                <a:lnTo>
                  <a:pt x="9782347" y="2378610"/>
                </a:lnTo>
                <a:lnTo>
                  <a:pt x="7888361" y="8448296"/>
                </a:lnTo>
                <a:lnTo>
                  <a:pt x="0" y="5613129"/>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1800">
                <a:solidFill>
                  <a:srgbClr val="E9E6E7"/>
                </a:solidFill>
              </a:defRPr>
            </a:lvl1pPr>
          </a:lstStyle>
          <a:p>
            <a:endParaRPr lang="id-ID"/>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6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18"/>
          <p:cNvSpPr>
            <a:spLocks noGrp="1"/>
          </p:cNvSpPr>
          <p:nvPr>
            <p:ph type="pic" sz="quarter" idx="11"/>
          </p:nvPr>
        </p:nvSpPr>
        <p:spPr>
          <a:xfrm>
            <a:off x="-1224368" y="2055686"/>
            <a:ext cx="5421710" cy="4680989"/>
          </a:xfrm>
          <a:custGeom>
            <a:avLst/>
            <a:gdLst>
              <a:gd name="connsiteX0" fmla="*/ 8921232 w 10843420"/>
              <a:gd name="connsiteY0" fmla="*/ 0 h 9361978"/>
              <a:gd name="connsiteX1" fmla="*/ 9000014 w 10843420"/>
              <a:gd name="connsiteY1" fmla="*/ 0 h 9361978"/>
              <a:gd name="connsiteX2" fmla="*/ 10843420 w 10843420"/>
              <a:gd name="connsiteY2" fmla="*/ 6178346 h 9361978"/>
              <a:gd name="connsiteX3" fmla="*/ 10843420 w 10843420"/>
              <a:gd name="connsiteY3" fmla="*/ 6220623 h 9361978"/>
              <a:gd name="connsiteX4" fmla="*/ 2099180 w 10843420"/>
              <a:gd name="connsiteY4" fmla="*/ 9361978 h 9361978"/>
              <a:gd name="connsiteX5" fmla="*/ 0 w 10843420"/>
              <a:gd name="connsiteY5" fmla="*/ 2640652 h 9361978"/>
              <a:gd name="connsiteX6" fmla="*/ 0 w 10843420"/>
              <a:gd name="connsiteY6" fmla="*/ 2639594 h 93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3420" h="9361978">
                <a:moveTo>
                  <a:pt x="8921232" y="0"/>
                </a:moveTo>
                <a:lnTo>
                  <a:pt x="9000014" y="0"/>
                </a:lnTo>
                <a:lnTo>
                  <a:pt x="10843420" y="6178346"/>
                </a:lnTo>
                <a:lnTo>
                  <a:pt x="10843420" y="6220623"/>
                </a:lnTo>
                <a:lnTo>
                  <a:pt x="2099180" y="9361978"/>
                </a:lnTo>
                <a:lnTo>
                  <a:pt x="0" y="2640652"/>
                </a:lnTo>
                <a:lnTo>
                  <a:pt x="0" y="2639594"/>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000">
                <a:solidFill>
                  <a:srgbClr val="E9E6E7"/>
                </a:solidFill>
              </a:defRPr>
            </a:lvl1pPr>
          </a:lstStyle>
          <a:p>
            <a:endParaRPr lang="id-ID"/>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7"/>
          <p:cNvSpPr>
            <a:spLocks noGrp="1"/>
          </p:cNvSpPr>
          <p:nvPr>
            <p:ph type="pic" sz="quarter" idx="11"/>
          </p:nvPr>
        </p:nvSpPr>
        <p:spPr>
          <a:xfrm>
            <a:off x="-1513081" y="903743"/>
            <a:ext cx="6464301" cy="5594152"/>
          </a:xfrm>
          <a:custGeom>
            <a:avLst/>
            <a:gdLst>
              <a:gd name="connsiteX0" fmla="*/ 8921232 w 10843420"/>
              <a:gd name="connsiteY0" fmla="*/ 0 h 9361978"/>
              <a:gd name="connsiteX1" fmla="*/ 9000014 w 10843420"/>
              <a:gd name="connsiteY1" fmla="*/ 0 h 9361978"/>
              <a:gd name="connsiteX2" fmla="*/ 10843420 w 10843420"/>
              <a:gd name="connsiteY2" fmla="*/ 6178346 h 9361978"/>
              <a:gd name="connsiteX3" fmla="*/ 10843420 w 10843420"/>
              <a:gd name="connsiteY3" fmla="*/ 6220623 h 9361978"/>
              <a:gd name="connsiteX4" fmla="*/ 2099180 w 10843420"/>
              <a:gd name="connsiteY4" fmla="*/ 9361978 h 9361978"/>
              <a:gd name="connsiteX5" fmla="*/ 0 w 10843420"/>
              <a:gd name="connsiteY5" fmla="*/ 2640652 h 9361978"/>
              <a:gd name="connsiteX6" fmla="*/ 0 w 10843420"/>
              <a:gd name="connsiteY6" fmla="*/ 2639594 h 936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3420" h="9361978">
                <a:moveTo>
                  <a:pt x="8921232" y="0"/>
                </a:moveTo>
                <a:lnTo>
                  <a:pt x="9000014" y="0"/>
                </a:lnTo>
                <a:lnTo>
                  <a:pt x="10843420" y="6178346"/>
                </a:lnTo>
                <a:lnTo>
                  <a:pt x="10843420" y="6220623"/>
                </a:lnTo>
                <a:lnTo>
                  <a:pt x="2099180" y="9361978"/>
                </a:lnTo>
                <a:lnTo>
                  <a:pt x="0" y="2640652"/>
                </a:lnTo>
                <a:lnTo>
                  <a:pt x="0" y="2639594"/>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000">
                <a:solidFill>
                  <a:srgbClr val="E9E6E7"/>
                </a:solidFill>
              </a:defRPr>
            </a:lvl1pPr>
          </a:lstStyle>
          <a:p>
            <a:endParaRPr lang="id-ID"/>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12"/>
          <p:cNvSpPr>
            <a:spLocks noGrp="1"/>
          </p:cNvSpPr>
          <p:nvPr>
            <p:ph type="pic" sz="quarter" idx="11"/>
          </p:nvPr>
        </p:nvSpPr>
        <p:spPr>
          <a:xfrm>
            <a:off x="4154715" y="2450977"/>
            <a:ext cx="9331126" cy="4460875"/>
          </a:xfrm>
          <a:custGeom>
            <a:avLst/>
            <a:gdLst>
              <a:gd name="connsiteX0" fmla="*/ 10413915 w 18662251"/>
              <a:gd name="connsiteY0" fmla="*/ 0 h 8921750"/>
              <a:gd name="connsiteX1" fmla="*/ 10500286 w 18662251"/>
              <a:gd name="connsiteY1" fmla="*/ 0 h 8921750"/>
              <a:gd name="connsiteX2" fmla="*/ 18662251 w 18662251"/>
              <a:gd name="connsiteY2" fmla="*/ 3090180 h 8921750"/>
              <a:gd name="connsiteX3" fmla="*/ 18662251 w 18662251"/>
              <a:gd name="connsiteY3" fmla="*/ 3091925 h 8921750"/>
              <a:gd name="connsiteX4" fmla="*/ 8207288 w 18662251"/>
              <a:gd name="connsiteY4" fmla="*/ 8921750 h 8921750"/>
              <a:gd name="connsiteX5" fmla="*/ 8198961 w 18662251"/>
              <a:gd name="connsiteY5" fmla="*/ 8921750 h 8921750"/>
              <a:gd name="connsiteX6" fmla="*/ 0 w 18662251"/>
              <a:gd name="connsiteY6" fmla="*/ 5037109 h 8921750"/>
              <a:gd name="connsiteX7" fmla="*/ 0 w 18662251"/>
              <a:gd name="connsiteY7" fmla="*/ 5016764 h 892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62251" h="8921750">
                <a:moveTo>
                  <a:pt x="10413915" y="0"/>
                </a:moveTo>
                <a:lnTo>
                  <a:pt x="10500286" y="0"/>
                </a:lnTo>
                <a:lnTo>
                  <a:pt x="18662251" y="3090180"/>
                </a:lnTo>
                <a:lnTo>
                  <a:pt x="18662251" y="3091925"/>
                </a:lnTo>
                <a:lnTo>
                  <a:pt x="8207288" y="8921750"/>
                </a:lnTo>
                <a:lnTo>
                  <a:pt x="8198961" y="8921750"/>
                </a:lnTo>
                <a:lnTo>
                  <a:pt x="0" y="5037109"/>
                </a:lnTo>
                <a:lnTo>
                  <a:pt x="0" y="5016764"/>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400">
                <a:solidFill>
                  <a:srgbClr val="E9E6E7"/>
                </a:solidFill>
              </a:defRPr>
            </a:lvl1pPr>
          </a:lstStyle>
          <a:p>
            <a:endParaRPr lang="id-ID"/>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12"/>
          <p:cNvSpPr>
            <a:spLocks noGrp="1"/>
          </p:cNvSpPr>
          <p:nvPr>
            <p:ph type="pic" sz="quarter" idx="11"/>
          </p:nvPr>
        </p:nvSpPr>
        <p:spPr>
          <a:xfrm>
            <a:off x="-3587247" y="668576"/>
            <a:ext cx="9331126" cy="4460875"/>
          </a:xfrm>
          <a:custGeom>
            <a:avLst/>
            <a:gdLst>
              <a:gd name="connsiteX0" fmla="*/ 10413915 w 18662251"/>
              <a:gd name="connsiteY0" fmla="*/ 0 h 8921750"/>
              <a:gd name="connsiteX1" fmla="*/ 10500286 w 18662251"/>
              <a:gd name="connsiteY1" fmla="*/ 0 h 8921750"/>
              <a:gd name="connsiteX2" fmla="*/ 18662251 w 18662251"/>
              <a:gd name="connsiteY2" fmla="*/ 3090180 h 8921750"/>
              <a:gd name="connsiteX3" fmla="*/ 18662251 w 18662251"/>
              <a:gd name="connsiteY3" fmla="*/ 3091925 h 8921750"/>
              <a:gd name="connsiteX4" fmla="*/ 8207288 w 18662251"/>
              <a:gd name="connsiteY4" fmla="*/ 8921750 h 8921750"/>
              <a:gd name="connsiteX5" fmla="*/ 8198961 w 18662251"/>
              <a:gd name="connsiteY5" fmla="*/ 8921750 h 8921750"/>
              <a:gd name="connsiteX6" fmla="*/ 0 w 18662251"/>
              <a:gd name="connsiteY6" fmla="*/ 5037109 h 8921750"/>
              <a:gd name="connsiteX7" fmla="*/ 0 w 18662251"/>
              <a:gd name="connsiteY7" fmla="*/ 5016764 h 892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62251" h="8921750">
                <a:moveTo>
                  <a:pt x="10413915" y="0"/>
                </a:moveTo>
                <a:lnTo>
                  <a:pt x="10500286" y="0"/>
                </a:lnTo>
                <a:lnTo>
                  <a:pt x="18662251" y="3090180"/>
                </a:lnTo>
                <a:lnTo>
                  <a:pt x="18662251" y="3091925"/>
                </a:lnTo>
                <a:lnTo>
                  <a:pt x="8207288" y="8921750"/>
                </a:lnTo>
                <a:lnTo>
                  <a:pt x="8198961" y="8921750"/>
                </a:lnTo>
                <a:lnTo>
                  <a:pt x="0" y="5037109"/>
                </a:lnTo>
                <a:lnTo>
                  <a:pt x="0" y="5016764"/>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400">
                <a:solidFill>
                  <a:srgbClr val="E9E6E7"/>
                </a:solidFill>
              </a:defRPr>
            </a:lvl1pPr>
          </a:lstStyle>
          <a:p>
            <a:endParaRPr lang="id-ID"/>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11"/>
          <p:cNvSpPr>
            <a:spLocks noGrp="1"/>
          </p:cNvSpPr>
          <p:nvPr>
            <p:ph type="pic" sz="quarter" idx="11"/>
          </p:nvPr>
        </p:nvSpPr>
        <p:spPr>
          <a:xfrm>
            <a:off x="1003513" y="872952"/>
            <a:ext cx="3185636" cy="6362700"/>
          </a:xfrm>
          <a:custGeom>
            <a:avLst/>
            <a:gdLst>
              <a:gd name="connsiteX0" fmla="*/ 0 w 6371272"/>
              <a:gd name="connsiteY0" fmla="*/ 0 h 12725400"/>
              <a:gd name="connsiteX1" fmla="*/ 385150 w 6371272"/>
              <a:gd name="connsiteY1" fmla="*/ 0 h 12725400"/>
              <a:gd name="connsiteX2" fmla="*/ 4549593 w 6371272"/>
              <a:gd name="connsiteY2" fmla="*/ 546285 h 12725400"/>
              <a:gd name="connsiteX3" fmla="*/ 6371272 w 6371272"/>
              <a:gd name="connsiteY3" fmla="*/ 10505196 h 12725400"/>
              <a:gd name="connsiteX4" fmla="*/ 6371272 w 6371272"/>
              <a:gd name="connsiteY4" fmla="*/ 10535515 h 12725400"/>
              <a:gd name="connsiteX5" fmla="*/ 2429275 w 6371272"/>
              <a:gd name="connsiteY5" fmla="*/ 12725400 h 12725400"/>
              <a:gd name="connsiteX6" fmla="*/ 2310349 w 6371272"/>
              <a:gd name="connsiteY6" fmla="*/ 12725400 h 12725400"/>
              <a:gd name="connsiteX7" fmla="*/ 0 w 6371272"/>
              <a:gd name="connsiteY7" fmla="*/ 94983 h 127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1272" h="12725400">
                <a:moveTo>
                  <a:pt x="0" y="0"/>
                </a:moveTo>
                <a:lnTo>
                  <a:pt x="385150" y="0"/>
                </a:lnTo>
                <a:lnTo>
                  <a:pt x="4549593" y="546285"/>
                </a:lnTo>
                <a:lnTo>
                  <a:pt x="6371272" y="10505196"/>
                </a:lnTo>
                <a:lnTo>
                  <a:pt x="6371272" y="10535515"/>
                </a:lnTo>
                <a:lnTo>
                  <a:pt x="2429275" y="12725400"/>
                </a:lnTo>
                <a:lnTo>
                  <a:pt x="2310349" y="12725400"/>
                </a:lnTo>
                <a:lnTo>
                  <a:pt x="0" y="94983"/>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400">
                <a:solidFill>
                  <a:srgbClr val="E9E6E7"/>
                </a:solidFill>
              </a:defRPr>
            </a:lvl1pPr>
          </a:lstStyle>
          <a:p>
            <a:endParaRPr lang="id-ID"/>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9" name="Picture Placeholder 3"/>
          <p:cNvSpPr>
            <a:spLocks noGrp="1"/>
          </p:cNvSpPr>
          <p:nvPr>
            <p:ph type="pic" sz="quarter" idx="11"/>
          </p:nvPr>
        </p:nvSpPr>
        <p:spPr>
          <a:xfrm>
            <a:off x="1202402" y="1454247"/>
            <a:ext cx="2221938" cy="3952393"/>
          </a:xfrm>
          <a:gradFill flip="none" rotWithShape="1">
            <a:gsLst>
              <a:gs pos="0">
                <a:srgbClr val="5B606E"/>
              </a:gs>
              <a:gs pos="69000">
                <a:srgbClr val="4E4857"/>
              </a:gs>
            </a:gsLst>
            <a:lin ang="5400000" scaled="1"/>
            <a:tileRect/>
          </a:gradFill>
        </p:spPr>
        <p:txBody>
          <a:bodyPr>
            <a:normAutofit/>
          </a:bodyPr>
          <a:lstStyle>
            <a:lvl1pPr marL="0" indent="0" algn="ctr">
              <a:buNone/>
              <a:defRPr sz="2200">
                <a:solidFill>
                  <a:srgbClr val="E9E6E7"/>
                </a:solidFill>
              </a:defRPr>
            </a:lvl1pPr>
          </a:lstStyle>
          <a:p>
            <a:endParaRPr lang="id-ID"/>
          </a:p>
        </p:txBody>
      </p:sp>
      <p:sp>
        <p:nvSpPr>
          <p:cNvPr id="10" name="Picture Placeholder 3"/>
          <p:cNvSpPr>
            <a:spLocks noGrp="1"/>
          </p:cNvSpPr>
          <p:nvPr>
            <p:ph type="pic" sz="quarter" idx="12"/>
          </p:nvPr>
        </p:nvSpPr>
        <p:spPr>
          <a:xfrm>
            <a:off x="2638350" y="1454247"/>
            <a:ext cx="2221938" cy="3952393"/>
          </a:xfrm>
          <a:gradFill flip="none" rotWithShape="1">
            <a:gsLst>
              <a:gs pos="0">
                <a:srgbClr val="5B606E"/>
              </a:gs>
              <a:gs pos="69000">
                <a:srgbClr val="4E4857"/>
              </a:gs>
            </a:gsLst>
            <a:lin ang="5400000" scaled="1"/>
            <a:tileRect/>
          </a:gradFill>
        </p:spPr>
        <p:txBody>
          <a:bodyPr>
            <a:normAutofit/>
          </a:bodyPr>
          <a:lstStyle>
            <a:lvl1pPr marL="0" indent="0" algn="ctr">
              <a:buNone/>
              <a:defRPr sz="2200">
                <a:solidFill>
                  <a:srgbClr val="E9E6E7"/>
                </a:solidFill>
              </a:defRPr>
            </a:lvl1pPr>
          </a:lstStyle>
          <a:p>
            <a:endParaRPr lang="id-ID"/>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5" name="Picture Placeholder 3"/>
          <p:cNvSpPr>
            <a:spLocks noGrp="1"/>
          </p:cNvSpPr>
          <p:nvPr>
            <p:ph type="pic" sz="quarter" idx="11"/>
          </p:nvPr>
        </p:nvSpPr>
        <p:spPr>
          <a:xfrm>
            <a:off x="1507706" y="1255368"/>
            <a:ext cx="3441516" cy="4588502"/>
          </a:xfrm>
          <a:gradFill flip="none" rotWithShape="1">
            <a:gsLst>
              <a:gs pos="0">
                <a:srgbClr val="5B606E"/>
              </a:gs>
              <a:gs pos="69000">
                <a:srgbClr val="4E4857"/>
              </a:gs>
            </a:gsLst>
            <a:lin ang="5400000" scaled="1"/>
            <a:tileRect/>
          </a:gradFill>
        </p:spPr>
        <p:txBody>
          <a:bodyPr>
            <a:normAutofit/>
          </a:bodyPr>
          <a:lstStyle>
            <a:lvl1pPr marL="0" indent="0" algn="ctr">
              <a:buNone/>
              <a:defRPr sz="2200">
                <a:solidFill>
                  <a:srgbClr val="E9E6E7"/>
                </a:solidFill>
              </a:defRPr>
            </a:lvl1pPr>
          </a:lstStyle>
          <a:p>
            <a:endParaRPr lang="id-ID"/>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2_Custom Layout">
    <p:bg>
      <p:bgPr>
        <a:solidFill>
          <a:srgbClr val="3434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17"/>
          <p:cNvSpPr>
            <a:spLocks noGrp="1"/>
          </p:cNvSpPr>
          <p:nvPr>
            <p:ph type="pic" sz="quarter" idx="11"/>
          </p:nvPr>
        </p:nvSpPr>
        <p:spPr>
          <a:xfrm>
            <a:off x="3139232" y="1902794"/>
            <a:ext cx="6229349" cy="3729186"/>
          </a:xfrm>
          <a:custGeom>
            <a:avLst/>
            <a:gdLst>
              <a:gd name="connsiteX0" fmla="*/ 4283548 w 12458697"/>
              <a:gd name="connsiteY0" fmla="*/ 0 h 7458372"/>
              <a:gd name="connsiteX1" fmla="*/ 4408275 w 12458697"/>
              <a:gd name="connsiteY1" fmla="*/ 0 h 7458372"/>
              <a:gd name="connsiteX2" fmla="*/ 12458697 w 12458697"/>
              <a:gd name="connsiteY2" fmla="*/ 4611138 h 7458372"/>
              <a:gd name="connsiteX3" fmla="*/ 12458697 w 12458697"/>
              <a:gd name="connsiteY3" fmla="*/ 4630464 h 7458372"/>
              <a:gd name="connsiteX4" fmla="*/ 8182932 w 12458697"/>
              <a:gd name="connsiteY4" fmla="*/ 7458372 h 7458372"/>
              <a:gd name="connsiteX5" fmla="*/ 8018294 w 12458697"/>
              <a:gd name="connsiteY5" fmla="*/ 7458372 h 7458372"/>
              <a:gd name="connsiteX6" fmla="*/ 0 w 12458697"/>
              <a:gd name="connsiteY6" fmla="*/ 2831974 h 7458372"/>
              <a:gd name="connsiteX7" fmla="*/ 0 w 12458697"/>
              <a:gd name="connsiteY7" fmla="*/ 2735260 h 745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58697" h="7458372">
                <a:moveTo>
                  <a:pt x="4283548" y="0"/>
                </a:moveTo>
                <a:lnTo>
                  <a:pt x="4408275" y="0"/>
                </a:lnTo>
                <a:lnTo>
                  <a:pt x="12458697" y="4611138"/>
                </a:lnTo>
                <a:lnTo>
                  <a:pt x="12458697" y="4630464"/>
                </a:lnTo>
                <a:lnTo>
                  <a:pt x="8182932" y="7458372"/>
                </a:lnTo>
                <a:lnTo>
                  <a:pt x="8018294" y="7458372"/>
                </a:lnTo>
                <a:lnTo>
                  <a:pt x="0" y="2831974"/>
                </a:lnTo>
                <a:lnTo>
                  <a:pt x="0" y="2735260"/>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200">
                <a:solidFill>
                  <a:srgbClr val="E9E6E7"/>
                </a:solidFill>
              </a:defRPr>
            </a:lvl1pPr>
          </a:lstStyle>
          <a:p>
            <a:endParaRPr lang="id-ID"/>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4" name="Picture Placeholder 19"/>
          <p:cNvSpPr>
            <a:spLocks noGrp="1"/>
          </p:cNvSpPr>
          <p:nvPr>
            <p:ph type="pic" sz="quarter" idx="11"/>
          </p:nvPr>
        </p:nvSpPr>
        <p:spPr>
          <a:xfrm>
            <a:off x="-1570793" y="421481"/>
            <a:ext cx="4128890" cy="2471751"/>
          </a:xfrm>
          <a:custGeom>
            <a:avLst/>
            <a:gdLst>
              <a:gd name="connsiteX0" fmla="*/ 4283548 w 12458697"/>
              <a:gd name="connsiteY0" fmla="*/ 0 h 7458372"/>
              <a:gd name="connsiteX1" fmla="*/ 4408275 w 12458697"/>
              <a:gd name="connsiteY1" fmla="*/ 0 h 7458372"/>
              <a:gd name="connsiteX2" fmla="*/ 12458697 w 12458697"/>
              <a:gd name="connsiteY2" fmla="*/ 4611138 h 7458372"/>
              <a:gd name="connsiteX3" fmla="*/ 12458697 w 12458697"/>
              <a:gd name="connsiteY3" fmla="*/ 4630464 h 7458372"/>
              <a:gd name="connsiteX4" fmla="*/ 8182932 w 12458697"/>
              <a:gd name="connsiteY4" fmla="*/ 7458372 h 7458372"/>
              <a:gd name="connsiteX5" fmla="*/ 8018294 w 12458697"/>
              <a:gd name="connsiteY5" fmla="*/ 7458372 h 7458372"/>
              <a:gd name="connsiteX6" fmla="*/ 0 w 12458697"/>
              <a:gd name="connsiteY6" fmla="*/ 2831974 h 7458372"/>
              <a:gd name="connsiteX7" fmla="*/ 0 w 12458697"/>
              <a:gd name="connsiteY7" fmla="*/ 2735260 h 745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58697" h="7458372">
                <a:moveTo>
                  <a:pt x="4283548" y="0"/>
                </a:moveTo>
                <a:lnTo>
                  <a:pt x="4408275" y="0"/>
                </a:lnTo>
                <a:lnTo>
                  <a:pt x="12458697" y="4611138"/>
                </a:lnTo>
                <a:lnTo>
                  <a:pt x="12458697" y="4630464"/>
                </a:lnTo>
                <a:lnTo>
                  <a:pt x="8182932" y="7458372"/>
                </a:lnTo>
                <a:lnTo>
                  <a:pt x="8018294" y="7458372"/>
                </a:lnTo>
                <a:lnTo>
                  <a:pt x="0" y="2831974"/>
                </a:lnTo>
                <a:lnTo>
                  <a:pt x="0" y="2735260"/>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200">
                <a:solidFill>
                  <a:srgbClr val="E9E6E7"/>
                </a:solidFill>
              </a:defRPr>
            </a:lvl1pPr>
          </a:lstStyle>
          <a:p>
            <a:endParaRPr lang="id-ID"/>
          </a:p>
        </p:txBody>
      </p:sp>
      <p:sp>
        <p:nvSpPr>
          <p:cNvPr id="6" name="Picture Placeholder 20"/>
          <p:cNvSpPr>
            <a:spLocks noGrp="1"/>
          </p:cNvSpPr>
          <p:nvPr>
            <p:ph type="pic" sz="quarter" idx="12"/>
          </p:nvPr>
        </p:nvSpPr>
        <p:spPr>
          <a:xfrm>
            <a:off x="1735441" y="0"/>
            <a:ext cx="4128890" cy="2471751"/>
          </a:xfrm>
          <a:custGeom>
            <a:avLst/>
            <a:gdLst>
              <a:gd name="connsiteX0" fmla="*/ 4283548 w 12458697"/>
              <a:gd name="connsiteY0" fmla="*/ 0 h 7458372"/>
              <a:gd name="connsiteX1" fmla="*/ 4408275 w 12458697"/>
              <a:gd name="connsiteY1" fmla="*/ 0 h 7458372"/>
              <a:gd name="connsiteX2" fmla="*/ 12458697 w 12458697"/>
              <a:gd name="connsiteY2" fmla="*/ 4611138 h 7458372"/>
              <a:gd name="connsiteX3" fmla="*/ 12458697 w 12458697"/>
              <a:gd name="connsiteY3" fmla="*/ 4630464 h 7458372"/>
              <a:gd name="connsiteX4" fmla="*/ 8182932 w 12458697"/>
              <a:gd name="connsiteY4" fmla="*/ 7458372 h 7458372"/>
              <a:gd name="connsiteX5" fmla="*/ 8018294 w 12458697"/>
              <a:gd name="connsiteY5" fmla="*/ 7458372 h 7458372"/>
              <a:gd name="connsiteX6" fmla="*/ 0 w 12458697"/>
              <a:gd name="connsiteY6" fmla="*/ 2831974 h 7458372"/>
              <a:gd name="connsiteX7" fmla="*/ 0 w 12458697"/>
              <a:gd name="connsiteY7" fmla="*/ 2735260 h 745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58697" h="7458372">
                <a:moveTo>
                  <a:pt x="4283548" y="0"/>
                </a:moveTo>
                <a:lnTo>
                  <a:pt x="4408275" y="0"/>
                </a:lnTo>
                <a:lnTo>
                  <a:pt x="12458697" y="4611138"/>
                </a:lnTo>
                <a:lnTo>
                  <a:pt x="12458697" y="4630464"/>
                </a:lnTo>
                <a:lnTo>
                  <a:pt x="8182932" y="7458372"/>
                </a:lnTo>
                <a:lnTo>
                  <a:pt x="8018294" y="7458372"/>
                </a:lnTo>
                <a:lnTo>
                  <a:pt x="0" y="2831974"/>
                </a:lnTo>
                <a:lnTo>
                  <a:pt x="0" y="2735260"/>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200">
                <a:solidFill>
                  <a:srgbClr val="E9E6E7"/>
                </a:solidFill>
              </a:defRPr>
            </a:lvl1pPr>
          </a:lstStyle>
          <a:p>
            <a:endParaRPr lang="id-ID"/>
          </a:p>
        </p:txBody>
      </p:sp>
      <p:sp>
        <p:nvSpPr>
          <p:cNvPr id="7" name="Picture Placeholder 21"/>
          <p:cNvSpPr>
            <a:spLocks noGrp="1"/>
          </p:cNvSpPr>
          <p:nvPr>
            <p:ph type="pic" sz="quarter" idx="13"/>
          </p:nvPr>
        </p:nvSpPr>
        <p:spPr>
          <a:xfrm>
            <a:off x="2348625" y="2667264"/>
            <a:ext cx="4128890" cy="2471751"/>
          </a:xfrm>
          <a:custGeom>
            <a:avLst/>
            <a:gdLst>
              <a:gd name="connsiteX0" fmla="*/ 4283548 w 12458697"/>
              <a:gd name="connsiteY0" fmla="*/ 0 h 7458372"/>
              <a:gd name="connsiteX1" fmla="*/ 4408275 w 12458697"/>
              <a:gd name="connsiteY1" fmla="*/ 0 h 7458372"/>
              <a:gd name="connsiteX2" fmla="*/ 12458697 w 12458697"/>
              <a:gd name="connsiteY2" fmla="*/ 4611138 h 7458372"/>
              <a:gd name="connsiteX3" fmla="*/ 12458697 w 12458697"/>
              <a:gd name="connsiteY3" fmla="*/ 4630464 h 7458372"/>
              <a:gd name="connsiteX4" fmla="*/ 8182932 w 12458697"/>
              <a:gd name="connsiteY4" fmla="*/ 7458372 h 7458372"/>
              <a:gd name="connsiteX5" fmla="*/ 8018294 w 12458697"/>
              <a:gd name="connsiteY5" fmla="*/ 7458372 h 7458372"/>
              <a:gd name="connsiteX6" fmla="*/ 0 w 12458697"/>
              <a:gd name="connsiteY6" fmla="*/ 2831974 h 7458372"/>
              <a:gd name="connsiteX7" fmla="*/ 0 w 12458697"/>
              <a:gd name="connsiteY7" fmla="*/ 2735260 h 745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58697" h="7458372">
                <a:moveTo>
                  <a:pt x="4283548" y="0"/>
                </a:moveTo>
                <a:lnTo>
                  <a:pt x="4408275" y="0"/>
                </a:lnTo>
                <a:lnTo>
                  <a:pt x="12458697" y="4611138"/>
                </a:lnTo>
                <a:lnTo>
                  <a:pt x="12458697" y="4630464"/>
                </a:lnTo>
                <a:lnTo>
                  <a:pt x="8182932" y="7458372"/>
                </a:lnTo>
                <a:lnTo>
                  <a:pt x="8018294" y="7458372"/>
                </a:lnTo>
                <a:lnTo>
                  <a:pt x="0" y="2831974"/>
                </a:lnTo>
                <a:lnTo>
                  <a:pt x="0" y="2735260"/>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200">
                <a:solidFill>
                  <a:srgbClr val="E9E6E7"/>
                </a:solidFill>
              </a:defRPr>
            </a:lvl1pPr>
          </a:lstStyle>
          <a:p>
            <a:endParaRPr lang="id-ID"/>
          </a:p>
        </p:txBody>
      </p:sp>
      <p:sp>
        <p:nvSpPr>
          <p:cNvPr id="8" name="Picture Placeholder 22"/>
          <p:cNvSpPr>
            <a:spLocks noGrp="1"/>
          </p:cNvSpPr>
          <p:nvPr>
            <p:ph type="pic" sz="quarter" idx="14"/>
          </p:nvPr>
        </p:nvSpPr>
        <p:spPr>
          <a:xfrm>
            <a:off x="-1348710" y="3034307"/>
            <a:ext cx="4128890" cy="2471751"/>
          </a:xfrm>
          <a:custGeom>
            <a:avLst/>
            <a:gdLst>
              <a:gd name="connsiteX0" fmla="*/ 4283548 w 12458697"/>
              <a:gd name="connsiteY0" fmla="*/ 0 h 7458372"/>
              <a:gd name="connsiteX1" fmla="*/ 4408275 w 12458697"/>
              <a:gd name="connsiteY1" fmla="*/ 0 h 7458372"/>
              <a:gd name="connsiteX2" fmla="*/ 12458697 w 12458697"/>
              <a:gd name="connsiteY2" fmla="*/ 4611138 h 7458372"/>
              <a:gd name="connsiteX3" fmla="*/ 12458697 w 12458697"/>
              <a:gd name="connsiteY3" fmla="*/ 4630464 h 7458372"/>
              <a:gd name="connsiteX4" fmla="*/ 8182932 w 12458697"/>
              <a:gd name="connsiteY4" fmla="*/ 7458372 h 7458372"/>
              <a:gd name="connsiteX5" fmla="*/ 8018294 w 12458697"/>
              <a:gd name="connsiteY5" fmla="*/ 7458372 h 7458372"/>
              <a:gd name="connsiteX6" fmla="*/ 0 w 12458697"/>
              <a:gd name="connsiteY6" fmla="*/ 2831974 h 7458372"/>
              <a:gd name="connsiteX7" fmla="*/ 0 w 12458697"/>
              <a:gd name="connsiteY7" fmla="*/ 2735260 h 745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58697" h="7458372">
                <a:moveTo>
                  <a:pt x="4283548" y="0"/>
                </a:moveTo>
                <a:lnTo>
                  <a:pt x="4408275" y="0"/>
                </a:lnTo>
                <a:lnTo>
                  <a:pt x="12458697" y="4611138"/>
                </a:lnTo>
                <a:lnTo>
                  <a:pt x="12458697" y="4630464"/>
                </a:lnTo>
                <a:lnTo>
                  <a:pt x="8182932" y="7458372"/>
                </a:lnTo>
                <a:lnTo>
                  <a:pt x="8018294" y="7458372"/>
                </a:lnTo>
                <a:lnTo>
                  <a:pt x="0" y="2831974"/>
                </a:lnTo>
                <a:lnTo>
                  <a:pt x="0" y="2735260"/>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200">
                <a:solidFill>
                  <a:srgbClr val="E9E6E7"/>
                </a:solidFill>
              </a:defRPr>
            </a:lvl1pPr>
          </a:lstStyle>
          <a:p>
            <a:endParaRPr lang="id-ID"/>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id-ID" smtClean="0"/>
              <a:t>‹#›</a:t>
            </a:fld>
            <a:endParaRPr lang="id-ID"/>
          </a:p>
        </p:txBody>
      </p:sp>
      <p:sp>
        <p:nvSpPr>
          <p:cNvPr id="9" name="Picture Placeholder 24"/>
          <p:cNvSpPr>
            <a:spLocks noGrp="1"/>
          </p:cNvSpPr>
          <p:nvPr>
            <p:ph type="pic" sz="quarter" idx="12"/>
          </p:nvPr>
        </p:nvSpPr>
        <p:spPr>
          <a:xfrm>
            <a:off x="1092002" y="2614741"/>
            <a:ext cx="3316288" cy="3113072"/>
          </a:xfrm>
          <a:custGeom>
            <a:avLst/>
            <a:gdLst>
              <a:gd name="connsiteX0" fmla="*/ 0 w 6632576"/>
              <a:gd name="connsiteY0" fmla="*/ 0 h 6226144"/>
              <a:gd name="connsiteX1" fmla="*/ 27838 w 6632576"/>
              <a:gd name="connsiteY1" fmla="*/ 0 h 6226144"/>
              <a:gd name="connsiteX2" fmla="*/ 5832748 w 6632576"/>
              <a:gd name="connsiteY2" fmla="*/ 1772119 h 6226144"/>
              <a:gd name="connsiteX3" fmla="*/ 6632576 w 6632576"/>
              <a:gd name="connsiteY3" fmla="*/ 6134622 h 6226144"/>
              <a:gd name="connsiteX4" fmla="*/ 6632576 w 6632576"/>
              <a:gd name="connsiteY4" fmla="*/ 6226144 h 6226144"/>
              <a:gd name="connsiteX5" fmla="*/ 6414448 w 6632576"/>
              <a:gd name="connsiteY5" fmla="*/ 6226144 h 6226144"/>
              <a:gd name="connsiteX6" fmla="*/ 563717 w 6632576"/>
              <a:gd name="connsiteY6" fmla="*/ 5619664 h 6226144"/>
              <a:gd name="connsiteX7" fmla="*/ 0 w 6632576"/>
              <a:gd name="connsiteY7" fmla="*/ 61643 h 622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2576" h="6226144">
                <a:moveTo>
                  <a:pt x="0" y="0"/>
                </a:moveTo>
                <a:lnTo>
                  <a:pt x="27838" y="0"/>
                </a:lnTo>
                <a:lnTo>
                  <a:pt x="5832748" y="1772119"/>
                </a:lnTo>
                <a:lnTo>
                  <a:pt x="6632576" y="6134622"/>
                </a:lnTo>
                <a:lnTo>
                  <a:pt x="6632576" y="6226144"/>
                </a:lnTo>
                <a:lnTo>
                  <a:pt x="6414448" y="6226144"/>
                </a:lnTo>
                <a:lnTo>
                  <a:pt x="563717" y="5619664"/>
                </a:lnTo>
                <a:lnTo>
                  <a:pt x="0" y="61643"/>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200">
                <a:solidFill>
                  <a:srgbClr val="E9E6E7"/>
                </a:solidFill>
              </a:defRPr>
            </a:lvl1pPr>
          </a:lstStyle>
          <a:p>
            <a:endParaRPr lang="id-ID"/>
          </a:p>
        </p:txBody>
      </p:sp>
      <p:sp>
        <p:nvSpPr>
          <p:cNvPr id="10" name="Picture Placeholder 3"/>
          <p:cNvSpPr>
            <a:spLocks noGrp="1"/>
          </p:cNvSpPr>
          <p:nvPr>
            <p:ph type="pic" sz="quarter" idx="13"/>
          </p:nvPr>
        </p:nvSpPr>
        <p:spPr>
          <a:xfrm>
            <a:off x="1861174" y="5264245"/>
            <a:ext cx="928895" cy="2454722"/>
          </a:xfrm>
          <a:gradFill flip="none" rotWithShape="1">
            <a:gsLst>
              <a:gs pos="0">
                <a:srgbClr val="5B606E"/>
              </a:gs>
              <a:gs pos="69000">
                <a:srgbClr val="4E4857"/>
              </a:gs>
            </a:gsLst>
            <a:lin ang="5400000" scaled="1"/>
            <a:tileRect/>
          </a:gradFill>
        </p:spPr>
        <p:txBody>
          <a:bodyPr>
            <a:normAutofit/>
          </a:bodyPr>
          <a:lstStyle>
            <a:lvl1pPr marL="0" indent="0" algn="ctr">
              <a:buNone/>
              <a:defRPr sz="1600">
                <a:solidFill>
                  <a:srgbClr val="E9E6E7"/>
                </a:solidFill>
              </a:defRPr>
            </a:lvl1pPr>
          </a:lstStyle>
          <a:p>
            <a:endParaRPr lang="id-ID"/>
          </a:p>
        </p:txBody>
      </p:sp>
      <p:sp>
        <p:nvSpPr>
          <p:cNvPr id="11" name="Picture Placeholder 12"/>
          <p:cNvSpPr>
            <a:spLocks noGrp="1"/>
          </p:cNvSpPr>
          <p:nvPr>
            <p:ph type="pic" sz="quarter" idx="11"/>
          </p:nvPr>
        </p:nvSpPr>
        <p:spPr>
          <a:xfrm>
            <a:off x="3721697" y="4972081"/>
            <a:ext cx="1807712" cy="3610561"/>
          </a:xfrm>
          <a:custGeom>
            <a:avLst/>
            <a:gdLst>
              <a:gd name="connsiteX0" fmla="*/ 0 w 6371272"/>
              <a:gd name="connsiteY0" fmla="*/ 0 h 12725400"/>
              <a:gd name="connsiteX1" fmla="*/ 385150 w 6371272"/>
              <a:gd name="connsiteY1" fmla="*/ 0 h 12725400"/>
              <a:gd name="connsiteX2" fmla="*/ 4549593 w 6371272"/>
              <a:gd name="connsiteY2" fmla="*/ 546285 h 12725400"/>
              <a:gd name="connsiteX3" fmla="*/ 6371272 w 6371272"/>
              <a:gd name="connsiteY3" fmla="*/ 10505196 h 12725400"/>
              <a:gd name="connsiteX4" fmla="*/ 6371272 w 6371272"/>
              <a:gd name="connsiteY4" fmla="*/ 10535515 h 12725400"/>
              <a:gd name="connsiteX5" fmla="*/ 2429275 w 6371272"/>
              <a:gd name="connsiteY5" fmla="*/ 12725400 h 12725400"/>
              <a:gd name="connsiteX6" fmla="*/ 2310349 w 6371272"/>
              <a:gd name="connsiteY6" fmla="*/ 12725400 h 12725400"/>
              <a:gd name="connsiteX7" fmla="*/ 0 w 6371272"/>
              <a:gd name="connsiteY7" fmla="*/ 94983 h 127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1272" h="12725400">
                <a:moveTo>
                  <a:pt x="0" y="0"/>
                </a:moveTo>
                <a:lnTo>
                  <a:pt x="385150" y="0"/>
                </a:lnTo>
                <a:lnTo>
                  <a:pt x="4549593" y="546285"/>
                </a:lnTo>
                <a:lnTo>
                  <a:pt x="6371272" y="10505196"/>
                </a:lnTo>
                <a:lnTo>
                  <a:pt x="6371272" y="10535515"/>
                </a:lnTo>
                <a:lnTo>
                  <a:pt x="2429275" y="12725400"/>
                </a:lnTo>
                <a:lnTo>
                  <a:pt x="2310349" y="12725400"/>
                </a:lnTo>
                <a:lnTo>
                  <a:pt x="0" y="94983"/>
                </a:lnTo>
                <a:close/>
              </a:path>
            </a:pathLst>
          </a:custGeom>
          <a:gradFill>
            <a:gsLst>
              <a:gs pos="0">
                <a:srgbClr val="5B606E"/>
              </a:gs>
              <a:gs pos="69000">
                <a:srgbClr val="4E4857"/>
              </a:gs>
            </a:gsLst>
            <a:lin ang="5400000" scaled="1"/>
          </a:gradFill>
          <a:ln w="12700">
            <a:miter lim="400000"/>
          </a:ln>
        </p:spPr>
        <p:txBody>
          <a:bodyPr wrap="square">
            <a:noAutofit/>
          </a:bodyPr>
          <a:lstStyle>
            <a:lvl1pPr marL="0" indent="0" algn="ctr">
              <a:buNone/>
              <a:defRPr sz="2000">
                <a:solidFill>
                  <a:srgbClr val="E9E6E7"/>
                </a:solidFill>
              </a:defRPr>
            </a:lvl1pPr>
          </a:lstStyle>
          <a:p>
            <a:endParaRPr lang="id-ID"/>
          </a:p>
        </p:txBody>
      </p:sp>
      <p:sp>
        <p:nvSpPr>
          <p:cNvPr id="7" name="矩形 6"/>
          <p:cNvSpPr/>
          <p:nvPr userDrawn="1"/>
        </p:nvSpPr>
        <p:spPr>
          <a:xfrm>
            <a:off x="8134110" y="6545425"/>
            <a:ext cx="966254"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p>
          <a:p>
            <a:r>
              <a:rPr lang="en-US" altLang="zh-CN" sz="100" dirty="0">
                <a:solidFill>
                  <a:prstClr val="white"/>
                </a:solidFill>
                <a:latin typeface="Calibri" panose="020F0502020204030204"/>
                <a:ea typeface="宋体" panose="02010600030101010101" pitchFamily="2" charset="-122"/>
              </a:rPr>
              <a:t> </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AD87B8-9A4B-45E2-BBE5-FB86ADE287A3}" type="datetimeFigureOut">
              <a:rPr lang="zh-CN" altLang="en-US" smtClean="0"/>
              <a:t>2023/3/5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AAA611-6692-4583-86AB-5AB9B972BD46}"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2023/3/5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559" y="2130425"/>
            <a:ext cx="10362883" cy="1470025"/>
          </a:xfrm>
        </p:spPr>
        <p:txBody>
          <a:bodyPr/>
          <a:lstStyle/>
          <a:p>
            <a:r>
              <a:rPr lang="zh-CN" altLang="en-US"/>
              <a:t>单击此处编辑母版标题样式</a:t>
            </a:r>
          </a:p>
        </p:txBody>
      </p:sp>
      <p:sp>
        <p:nvSpPr>
          <p:cNvPr id="3" name="副标题 2"/>
          <p:cNvSpPr>
            <a:spLocks noGrp="1"/>
          </p:cNvSpPr>
          <p:nvPr>
            <p:ph type="subTitle" idx="1"/>
          </p:nvPr>
        </p:nvSpPr>
        <p:spPr>
          <a:xfrm>
            <a:off x="1829117" y="3886200"/>
            <a:ext cx="8533766" cy="1752600"/>
          </a:xfrm>
        </p:spPr>
        <p:txBody>
          <a:bodyPr/>
          <a:lstStyle>
            <a:lvl1pPr marL="0" indent="0" algn="ctr">
              <a:buNone/>
              <a:defRPr/>
            </a:lvl1pPr>
            <a:lvl2pPr marL="456565" indent="0" algn="ctr">
              <a:buNone/>
              <a:defRPr/>
            </a:lvl2pPr>
            <a:lvl3pPr marL="913130" indent="0" algn="ctr">
              <a:buNone/>
              <a:defRPr/>
            </a:lvl3pPr>
            <a:lvl4pPr marL="1369695" indent="0" algn="ctr">
              <a:buNone/>
              <a:defRPr/>
            </a:lvl4pPr>
            <a:lvl5pPr marL="1826260" indent="0" algn="ctr">
              <a:buNone/>
              <a:defRPr/>
            </a:lvl5pPr>
            <a:lvl6pPr marL="2282190" indent="0" algn="ctr">
              <a:buNone/>
              <a:defRPr/>
            </a:lvl6pPr>
            <a:lvl7pPr marL="2738755" indent="0" algn="ctr">
              <a:buNone/>
              <a:defRPr/>
            </a:lvl7pPr>
            <a:lvl8pPr marL="3195320" indent="0" algn="ctr">
              <a:buNone/>
              <a:defRPr/>
            </a:lvl8pPr>
            <a:lvl9pPr marL="3651885"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59D0BB71-6A1B-4617-9D67-6986996C92B5}" type="slidenum">
              <a:rPr lang="zh-CN" altLang="zh-CN"/>
              <a:t>‹#›</a:t>
            </a:fld>
            <a:endParaRPr lang="zh-CN" altLang="zh-CN"/>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5DDA6F60-F3B4-4778-8B58-868F2444F8A7}" type="slidenum">
              <a:rPr lang="zh-CN" altLang="zh-CN"/>
              <a:t>‹#›</a:t>
            </a:fld>
            <a:endParaRPr lang="zh-CN" altLang="zh-C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94" y="4406900"/>
            <a:ext cx="10362883" cy="1362075"/>
          </a:xfrm>
        </p:spPr>
        <p:txBody>
          <a:bodyPr anchor="t"/>
          <a:lstStyle>
            <a:lvl1pPr algn="l">
              <a:defRPr sz="3995" b="1" cap="all"/>
            </a:lvl1pPr>
          </a:lstStyle>
          <a:p>
            <a:r>
              <a:rPr lang="zh-CN" altLang="en-US"/>
              <a:t>单击此处编辑母版标题样式</a:t>
            </a:r>
          </a:p>
        </p:txBody>
      </p:sp>
      <p:sp>
        <p:nvSpPr>
          <p:cNvPr id="3" name="文本占位符 2"/>
          <p:cNvSpPr>
            <a:spLocks noGrp="1"/>
          </p:cNvSpPr>
          <p:nvPr>
            <p:ph type="body" idx="1"/>
          </p:nvPr>
        </p:nvSpPr>
        <p:spPr>
          <a:xfrm>
            <a:off x="963694" y="2906713"/>
            <a:ext cx="10362883" cy="1500187"/>
          </a:xfrm>
        </p:spPr>
        <p:txBody>
          <a:bodyPr anchor="b"/>
          <a:lstStyle>
            <a:lvl1pPr marL="0" indent="0">
              <a:buNone/>
              <a:defRPr sz="1995"/>
            </a:lvl1pPr>
            <a:lvl2pPr marL="456565" indent="0">
              <a:buNone/>
              <a:defRPr sz="1795"/>
            </a:lvl2pPr>
            <a:lvl3pPr marL="913130" indent="0">
              <a:buNone/>
              <a:defRPr sz="1600"/>
            </a:lvl3pPr>
            <a:lvl4pPr marL="1369695" indent="0">
              <a:buNone/>
              <a:defRPr sz="1400"/>
            </a:lvl4pPr>
            <a:lvl5pPr marL="1826260" indent="0">
              <a:buNone/>
              <a:defRPr sz="1400"/>
            </a:lvl5pPr>
            <a:lvl6pPr marL="2282190" indent="0">
              <a:buNone/>
              <a:defRPr sz="1400"/>
            </a:lvl6pPr>
            <a:lvl7pPr marL="2738755" indent="0">
              <a:buNone/>
              <a:defRPr sz="1400"/>
            </a:lvl7pPr>
            <a:lvl8pPr marL="3195320" indent="0">
              <a:buNone/>
              <a:defRPr sz="1400"/>
            </a:lvl8pPr>
            <a:lvl9pPr marL="3651885"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1C28E737-70E0-41C1-B466-74369C20A47D}" type="slidenum">
              <a:rPr lang="zh-CN" altLang="zh-CN"/>
              <a:t>‹#›</a:t>
            </a:fld>
            <a:endParaRPr lang="zh-CN" altLang="zh-C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10235" y="1600200"/>
            <a:ext cx="5409684" cy="4525963"/>
          </a:xfrm>
        </p:spPr>
        <p:txBody>
          <a:bodyPr/>
          <a:lstStyle>
            <a:lvl1pPr>
              <a:defRPr sz="2795"/>
            </a:lvl1pPr>
            <a:lvl2pPr>
              <a:defRPr sz="2395"/>
            </a:lvl2pPr>
            <a:lvl3pPr>
              <a:defRPr sz="1995"/>
            </a:lvl3pPr>
            <a:lvl4pPr>
              <a:defRPr sz="1795"/>
            </a:lvl4pPr>
            <a:lvl5pPr>
              <a:defRPr sz="1795"/>
            </a:lvl5pPr>
            <a:lvl6pPr>
              <a:defRPr sz="1795"/>
            </a:lvl6pPr>
            <a:lvl7pPr>
              <a:defRPr sz="1795"/>
            </a:lvl7pPr>
            <a:lvl8pPr>
              <a:defRPr sz="1795"/>
            </a:lvl8pPr>
            <a:lvl9pPr>
              <a:defRPr sz="17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081" y="1600200"/>
            <a:ext cx="5411270" cy="4525963"/>
          </a:xfrm>
        </p:spPr>
        <p:txBody>
          <a:bodyPr/>
          <a:lstStyle>
            <a:lvl1pPr>
              <a:defRPr sz="2795"/>
            </a:lvl1pPr>
            <a:lvl2pPr>
              <a:defRPr sz="2395"/>
            </a:lvl2pPr>
            <a:lvl3pPr>
              <a:defRPr sz="1995"/>
            </a:lvl3pPr>
            <a:lvl4pPr>
              <a:defRPr sz="1795"/>
            </a:lvl4pPr>
            <a:lvl5pPr>
              <a:defRPr sz="1795"/>
            </a:lvl5pPr>
            <a:lvl6pPr>
              <a:defRPr sz="1795"/>
            </a:lvl6pPr>
            <a:lvl7pPr>
              <a:defRPr sz="1795"/>
            </a:lvl7pPr>
            <a:lvl8pPr>
              <a:defRPr sz="1795"/>
            </a:lvl8pPr>
            <a:lvl9pPr>
              <a:defRPr sz="17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770FE400-C575-448E-8BDC-13E86A255412}" type="slidenum">
              <a:rPr lang="zh-CN" altLang="zh-CN"/>
              <a:t>‹#›</a:t>
            </a:fld>
            <a:endParaRPr lang="zh-CN" altLang="zh-CN"/>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10235" y="274638"/>
            <a:ext cx="10971532"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10235" y="1535113"/>
            <a:ext cx="5385910" cy="639762"/>
          </a:xfrm>
        </p:spPr>
        <p:txBody>
          <a:bodyPr anchor="b"/>
          <a:lstStyle>
            <a:lvl1pPr marL="0" indent="0">
              <a:buNone/>
              <a:defRPr sz="2395" b="1"/>
            </a:lvl1pPr>
            <a:lvl2pPr marL="456565" indent="0">
              <a:buNone/>
              <a:defRPr sz="1995" b="1"/>
            </a:lvl2pPr>
            <a:lvl3pPr marL="913130" indent="0">
              <a:buNone/>
              <a:defRPr sz="1795" b="1"/>
            </a:lvl3pPr>
            <a:lvl4pPr marL="1369695" indent="0">
              <a:buNone/>
              <a:defRPr sz="1600" b="1"/>
            </a:lvl4pPr>
            <a:lvl5pPr marL="1826260" indent="0">
              <a:buNone/>
              <a:defRPr sz="1600" b="1"/>
            </a:lvl5pPr>
            <a:lvl6pPr marL="2282190" indent="0">
              <a:buNone/>
              <a:defRPr sz="1600" b="1"/>
            </a:lvl6pPr>
            <a:lvl7pPr marL="2738755" indent="0">
              <a:buNone/>
              <a:defRPr sz="1600" b="1"/>
            </a:lvl7pPr>
            <a:lvl8pPr marL="3195320" indent="0">
              <a:buNone/>
              <a:defRPr sz="1600" b="1"/>
            </a:lvl8pPr>
            <a:lvl9pPr marL="3651885"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10235" y="2174875"/>
            <a:ext cx="5385910" cy="3951288"/>
          </a:xfrm>
        </p:spPr>
        <p:txBody>
          <a:bodyPr/>
          <a:lstStyle>
            <a:lvl1pPr>
              <a:defRPr sz="2395"/>
            </a:lvl1pPr>
            <a:lvl2pPr>
              <a:defRPr sz="1995"/>
            </a:lvl2pPr>
            <a:lvl3pPr>
              <a:defRPr sz="1795"/>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687" y="1535113"/>
            <a:ext cx="5389080" cy="639762"/>
          </a:xfrm>
        </p:spPr>
        <p:txBody>
          <a:bodyPr anchor="b"/>
          <a:lstStyle>
            <a:lvl1pPr marL="0" indent="0">
              <a:buNone/>
              <a:defRPr sz="2395" b="1"/>
            </a:lvl1pPr>
            <a:lvl2pPr marL="456565" indent="0">
              <a:buNone/>
              <a:defRPr sz="1995" b="1"/>
            </a:lvl2pPr>
            <a:lvl3pPr marL="913130" indent="0">
              <a:buNone/>
              <a:defRPr sz="1795" b="1"/>
            </a:lvl3pPr>
            <a:lvl4pPr marL="1369695" indent="0">
              <a:buNone/>
              <a:defRPr sz="1600" b="1"/>
            </a:lvl4pPr>
            <a:lvl5pPr marL="1826260" indent="0">
              <a:buNone/>
              <a:defRPr sz="1600" b="1"/>
            </a:lvl5pPr>
            <a:lvl6pPr marL="2282190" indent="0">
              <a:buNone/>
              <a:defRPr sz="1600" b="1"/>
            </a:lvl6pPr>
            <a:lvl7pPr marL="2738755" indent="0">
              <a:buNone/>
              <a:defRPr sz="1600" b="1"/>
            </a:lvl7pPr>
            <a:lvl8pPr marL="3195320" indent="0">
              <a:buNone/>
              <a:defRPr sz="1600" b="1"/>
            </a:lvl8pPr>
            <a:lvl9pPr marL="3651885"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687" y="2174875"/>
            <a:ext cx="5389080" cy="3951288"/>
          </a:xfrm>
        </p:spPr>
        <p:txBody>
          <a:bodyPr/>
          <a:lstStyle>
            <a:lvl1pPr>
              <a:defRPr sz="2395"/>
            </a:lvl1pPr>
            <a:lvl2pPr>
              <a:defRPr sz="1995"/>
            </a:lvl2pPr>
            <a:lvl3pPr>
              <a:defRPr sz="1795"/>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zh-CN" altLang="zh-CN"/>
          </a:p>
        </p:txBody>
      </p:sp>
      <p:sp>
        <p:nvSpPr>
          <p:cNvPr id="8" name="Rectangle 5"/>
          <p:cNvSpPr>
            <a:spLocks noGrp="1" noChangeArrowheads="1"/>
          </p:cNvSpPr>
          <p:nvPr>
            <p:ph type="ftr" sz="quarter" idx="11"/>
          </p:nvPr>
        </p:nvSpPr>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p:txBody>
          <a:bodyPr/>
          <a:lstStyle>
            <a:lvl1pPr>
              <a:defRPr/>
            </a:lvl1pPr>
          </a:lstStyle>
          <a:p>
            <a:pPr>
              <a:defRPr/>
            </a:pPr>
            <a:fld id="{B8DB9078-DB21-4B1E-A6C5-99456ADE1E0F}" type="slidenum">
              <a:rPr lang="zh-CN" altLang="zh-CN"/>
              <a:t>‹#›</a:t>
            </a:fld>
            <a:endParaRPr lang="zh-CN" altLang="zh-CN"/>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zh-CN"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a:lvl1pPr>
          </a:lstStyle>
          <a:p>
            <a:pPr>
              <a:defRPr/>
            </a:pPr>
            <a:fld id="{98A47C34-3A71-4035-B54C-DFF383D722F7}" type="slidenum">
              <a:rPr lang="zh-CN" altLang="zh-CN"/>
              <a:t>‹#›</a:t>
            </a:fld>
            <a:endParaRPr lang="zh-CN" altLang="zh-CN"/>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zh-CN" altLang="zh-CN"/>
          </a:p>
        </p:txBody>
      </p:sp>
      <p:sp>
        <p:nvSpPr>
          <p:cNvPr id="3" name="Rectangle 5"/>
          <p:cNvSpPr>
            <a:spLocks noGrp="1" noChangeArrowheads="1"/>
          </p:cNvSpPr>
          <p:nvPr>
            <p:ph type="ftr" sz="quarter" idx="11"/>
          </p:nvPr>
        </p:nvSpPr>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p:txBody>
          <a:bodyPr/>
          <a:lstStyle>
            <a:lvl1pPr>
              <a:defRPr/>
            </a:lvl1pPr>
          </a:lstStyle>
          <a:p>
            <a:pPr>
              <a:defRPr/>
            </a:pPr>
            <a:fld id="{C856D1AA-874A-4F60-BA4A-D365F013F571}" type="slidenum">
              <a:rPr lang="zh-CN" altLang="zh-CN"/>
              <a:t>‹#›</a:t>
            </a:fld>
            <a:endParaRPr lang="zh-CN" altLang="zh-C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0235" y="273050"/>
            <a:ext cx="4010109" cy="1162050"/>
          </a:xfrm>
        </p:spPr>
        <p:txBody>
          <a:bodyPr anchor="b"/>
          <a:lstStyle>
            <a:lvl1pPr algn="l">
              <a:defRPr sz="1995" b="1"/>
            </a:lvl1pPr>
          </a:lstStyle>
          <a:p>
            <a:r>
              <a:rPr lang="zh-CN" altLang="en-US"/>
              <a:t>单击此处编辑母版标题样式</a:t>
            </a:r>
          </a:p>
        </p:txBody>
      </p:sp>
      <p:sp>
        <p:nvSpPr>
          <p:cNvPr id="3" name="内容占位符 2"/>
          <p:cNvSpPr>
            <a:spLocks noGrp="1"/>
          </p:cNvSpPr>
          <p:nvPr>
            <p:ph idx="1"/>
          </p:nvPr>
        </p:nvSpPr>
        <p:spPr>
          <a:xfrm>
            <a:off x="4766166" y="273050"/>
            <a:ext cx="6815601" cy="5853113"/>
          </a:xfrm>
        </p:spPr>
        <p:txBody>
          <a:bodyPr/>
          <a:lstStyle>
            <a:lvl1pPr>
              <a:defRPr sz="3195"/>
            </a:lvl1pPr>
            <a:lvl2pPr>
              <a:defRPr sz="2795"/>
            </a:lvl2pPr>
            <a:lvl3pPr>
              <a:defRPr sz="2395"/>
            </a:lvl3pPr>
            <a:lvl4pPr>
              <a:defRPr sz="1995"/>
            </a:lvl4pPr>
            <a:lvl5pPr>
              <a:defRPr sz="1995"/>
            </a:lvl5pPr>
            <a:lvl6pPr>
              <a:defRPr sz="1995"/>
            </a:lvl6pPr>
            <a:lvl7pPr>
              <a:defRPr sz="1995"/>
            </a:lvl7pPr>
            <a:lvl8pPr>
              <a:defRPr sz="1995"/>
            </a:lvl8pPr>
            <a:lvl9pPr>
              <a:defRPr sz="199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10235" y="1435100"/>
            <a:ext cx="4010109" cy="4691063"/>
          </a:xfrm>
        </p:spPr>
        <p:txBody>
          <a:bodyPr/>
          <a:lstStyle>
            <a:lvl1pPr marL="0" indent="0">
              <a:buNone/>
              <a:defRPr sz="1400"/>
            </a:lvl1pPr>
            <a:lvl2pPr marL="456565" indent="0">
              <a:buNone/>
              <a:defRPr sz="1200"/>
            </a:lvl2pPr>
            <a:lvl3pPr marL="913130" indent="0">
              <a:buNone/>
              <a:defRPr sz="1000"/>
            </a:lvl3pPr>
            <a:lvl4pPr marL="1369695" indent="0">
              <a:buNone/>
              <a:defRPr sz="900"/>
            </a:lvl4pPr>
            <a:lvl5pPr marL="1826260" indent="0">
              <a:buNone/>
              <a:defRPr sz="900"/>
            </a:lvl5pPr>
            <a:lvl6pPr marL="2282190" indent="0">
              <a:buNone/>
              <a:defRPr sz="900"/>
            </a:lvl6pPr>
            <a:lvl7pPr marL="2738755" indent="0">
              <a:buNone/>
              <a:defRPr sz="900"/>
            </a:lvl7pPr>
            <a:lvl8pPr marL="3195320" indent="0">
              <a:buNone/>
              <a:defRPr sz="900"/>
            </a:lvl8pPr>
            <a:lvl9pPr marL="3651885"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FC7D8462-AF3A-45F1-9D46-9278FC0DE7D8}" type="slidenum">
              <a:rPr lang="zh-CN" altLang="zh-CN"/>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DB77AC-C151-4EAB-AB05-90B56F1D8667}" type="datetimeFigureOut">
              <a:rPr lang="zh-CN" altLang="en-US" smtClean="0"/>
              <a:t>2023/3/5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46266F-0A86-4F0E-BC13-A43928713E7C}"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215" y="4800600"/>
            <a:ext cx="7314883" cy="566738"/>
          </a:xfrm>
        </p:spPr>
        <p:txBody>
          <a:bodyPr anchor="b"/>
          <a:lstStyle>
            <a:lvl1pPr algn="l">
              <a:defRPr sz="1995" b="1"/>
            </a:lvl1pPr>
          </a:lstStyle>
          <a:p>
            <a:r>
              <a:rPr lang="zh-CN" altLang="en-US"/>
              <a:t>单击此处编辑母版标题样式</a:t>
            </a:r>
          </a:p>
        </p:txBody>
      </p:sp>
      <p:sp>
        <p:nvSpPr>
          <p:cNvPr id="3" name="图片占位符 2"/>
          <p:cNvSpPr>
            <a:spLocks noGrp="1"/>
          </p:cNvSpPr>
          <p:nvPr>
            <p:ph type="pic" idx="1"/>
          </p:nvPr>
        </p:nvSpPr>
        <p:spPr>
          <a:xfrm>
            <a:off x="2390215" y="612775"/>
            <a:ext cx="7314883" cy="4114800"/>
          </a:xfrm>
        </p:spPr>
        <p:txBody>
          <a:bodyPr/>
          <a:lstStyle>
            <a:lvl1pPr marL="0" indent="0">
              <a:buNone/>
              <a:defRPr sz="3195"/>
            </a:lvl1pPr>
            <a:lvl2pPr marL="456565" indent="0">
              <a:buNone/>
              <a:defRPr sz="2795"/>
            </a:lvl2pPr>
            <a:lvl3pPr marL="913130" indent="0">
              <a:buNone/>
              <a:defRPr sz="2395"/>
            </a:lvl3pPr>
            <a:lvl4pPr marL="1369695" indent="0">
              <a:buNone/>
              <a:defRPr sz="1995"/>
            </a:lvl4pPr>
            <a:lvl5pPr marL="1826260" indent="0">
              <a:buNone/>
              <a:defRPr sz="1995"/>
            </a:lvl5pPr>
            <a:lvl6pPr marL="2282190" indent="0">
              <a:buNone/>
              <a:defRPr sz="1995"/>
            </a:lvl6pPr>
            <a:lvl7pPr marL="2738755" indent="0">
              <a:buNone/>
              <a:defRPr sz="1995"/>
            </a:lvl7pPr>
            <a:lvl8pPr marL="3195320" indent="0">
              <a:buNone/>
              <a:defRPr sz="1995"/>
            </a:lvl8pPr>
            <a:lvl9pPr marL="3651885" indent="0">
              <a:buNone/>
              <a:defRPr sz="1995"/>
            </a:lvl9pPr>
          </a:lstStyle>
          <a:p>
            <a:pPr lvl="0"/>
            <a:endParaRPr lang="zh-CN" altLang="en-US" noProof="0"/>
          </a:p>
        </p:txBody>
      </p:sp>
      <p:sp>
        <p:nvSpPr>
          <p:cNvPr id="4" name="文本占位符 3"/>
          <p:cNvSpPr>
            <a:spLocks noGrp="1"/>
          </p:cNvSpPr>
          <p:nvPr>
            <p:ph type="body" sz="half" idx="2"/>
          </p:nvPr>
        </p:nvSpPr>
        <p:spPr>
          <a:xfrm>
            <a:off x="2390215" y="5367338"/>
            <a:ext cx="7314883" cy="804862"/>
          </a:xfrm>
        </p:spPr>
        <p:txBody>
          <a:bodyPr/>
          <a:lstStyle>
            <a:lvl1pPr marL="0" indent="0">
              <a:buNone/>
              <a:defRPr sz="1400"/>
            </a:lvl1pPr>
            <a:lvl2pPr marL="456565" indent="0">
              <a:buNone/>
              <a:defRPr sz="1200"/>
            </a:lvl2pPr>
            <a:lvl3pPr marL="913130" indent="0">
              <a:buNone/>
              <a:defRPr sz="1000"/>
            </a:lvl3pPr>
            <a:lvl4pPr marL="1369695" indent="0">
              <a:buNone/>
              <a:defRPr sz="900"/>
            </a:lvl4pPr>
            <a:lvl5pPr marL="1826260" indent="0">
              <a:buNone/>
              <a:defRPr sz="900"/>
            </a:lvl5pPr>
            <a:lvl6pPr marL="2282190" indent="0">
              <a:buNone/>
              <a:defRPr sz="900"/>
            </a:lvl6pPr>
            <a:lvl7pPr marL="2738755" indent="0">
              <a:buNone/>
              <a:defRPr sz="900"/>
            </a:lvl7pPr>
            <a:lvl8pPr marL="3195320" indent="0">
              <a:buNone/>
              <a:defRPr sz="900"/>
            </a:lvl8pPr>
            <a:lvl9pPr marL="3651885"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a:lvl1pPr>
          </a:lstStyle>
          <a:p>
            <a:pPr>
              <a:defRPr/>
            </a:pPr>
            <a:fld id="{7E8B959E-2C5A-4240-A06A-451421EB1FF1}" type="slidenum">
              <a:rPr lang="zh-CN" altLang="zh-CN"/>
              <a:t>‹#›</a:t>
            </a:fld>
            <a:endParaRPr lang="zh-CN" altLang="zh-CN"/>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8AE73AA6-0076-4BB5-A8DE-661E594BE087}" type="slidenum">
              <a:rPr lang="zh-CN" altLang="zh-CN"/>
              <a:t>‹#›</a:t>
            </a:fld>
            <a:endParaRPr lang="zh-CN" altLang="zh-CN"/>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261" y="274638"/>
            <a:ext cx="274209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10235" y="274638"/>
            <a:ext cx="8078864"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B958B64B-A7C9-42F0-A6B0-3A10D117A7E1}" type="slidenum">
              <a:rPr lang="zh-CN" altLang="zh-CN"/>
              <a:t>‹#›</a:t>
            </a:fld>
            <a:endParaRPr lang="zh-CN" altLang="zh-CN"/>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2023/3/5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1F7C3D-CD21-4DCC-955B-28CA672DAF7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4.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7.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10A2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B77AC-C151-4EAB-AB05-90B56F1D8667}" type="datetimeFigureOut">
              <a:rPr lang="zh-CN" altLang="en-US" smtClean="0"/>
              <a:t>2023/3/5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6266F-0A86-4F0E-BC13-A43928713E7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11630141" y="203594"/>
            <a:ext cx="430539" cy="430539"/>
          </a:xfrm>
          <a:prstGeom prst="roundRect">
            <a:avLst>
              <a:gd name="adj" fmla="val 15000"/>
            </a:avLst>
          </a:prstGeom>
          <a:solidFill>
            <a:srgbClr val="4A5460">
              <a:alpha val="25027"/>
            </a:srgbClr>
          </a:solidFill>
          <a:ln w="12700">
            <a:miter lim="400000"/>
          </a:ln>
        </p:spPr>
        <p:txBody>
          <a:bodyPr lIns="35719" tIns="35719" rIns="35719" bIns="35719" anchor="ctr"/>
          <a:lstStyle/>
          <a:p>
            <a:pPr algn="ctr" defTabSz="410845" hangingPunct="0">
              <a:defRPr sz="3200" spc="0">
                <a:solidFill>
                  <a:srgbClr val="FFFFFF"/>
                </a:solidFill>
                <a:latin typeface="Helvetica Light"/>
                <a:ea typeface="Helvetica Light"/>
                <a:cs typeface="Helvetica Light"/>
                <a:sym typeface="Helvetica Light"/>
              </a:defRPr>
            </a:pPr>
            <a:endParaRPr sz="1600" kern="0">
              <a:solidFill>
                <a:srgbClr val="FFFFFF"/>
              </a:solidFill>
              <a:latin typeface="Helvetica Light"/>
              <a:ea typeface="Helvetica Light"/>
              <a:cs typeface="Helvetica Light"/>
              <a:sym typeface="Helvetica Light"/>
            </a:endParaRPr>
          </a:p>
        </p:txBody>
      </p:sp>
      <p:sp>
        <p:nvSpPr>
          <p:cNvPr id="5" name="Shape 5"/>
          <p:cNvSpPr>
            <a:spLocks noGrp="1"/>
          </p:cNvSpPr>
          <p:nvPr>
            <p:ph type="sldNum" sz="quarter" idx="2"/>
          </p:nvPr>
        </p:nvSpPr>
        <p:spPr>
          <a:xfrm>
            <a:off x="11681103" y="265670"/>
            <a:ext cx="328615" cy="352018"/>
          </a:xfrm>
          <a:prstGeom prst="rect">
            <a:avLst/>
          </a:prstGeom>
          <a:ln w="12700">
            <a:miter lim="400000"/>
          </a:ln>
        </p:spPr>
        <p:txBody>
          <a:bodyPr wrap="none" lIns="71437" tIns="71437" rIns="71437" bIns="71437">
            <a:spAutoFit/>
          </a:bodyPr>
          <a:lstStyle>
            <a:lvl1pPr algn="ctr">
              <a:lnSpc>
                <a:spcPct val="100000"/>
              </a:lnSpc>
              <a:defRPr sz="1350" spc="0">
                <a:solidFill>
                  <a:srgbClr val="FFFFFF"/>
                </a:solidFill>
                <a:latin typeface="Source Sans Pro Semibold"/>
                <a:ea typeface="Source Sans Pro Semibold"/>
                <a:cs typeface="Source Sans Pro Semibold"/>
                <a:sym typeface="Source Sans Pro Semibold"/>
              </a:defRPr>
            </a:lvl1pPr>
          </a:lstStyle>
          <a:p>
            <a:pPr defTabSz="410845" hangingPunct="0"/>
            <a:fld id="{86CB4B4D-7CA3-9044-876B-883B54F8677D}" type="slidenum">
              <a:rPr lang="en-US" altLang="zh-CN" kern="0" smtClean="0"/>
              <a:t>‹#›</a:t>
            </a:fld>
            <a:endParaRPr lang="en-US" altLang="zh-CN" kern="0"/>
          </a:p>
        </p:txBody>
      </p:sp>
      <p:sp>
        <p:nvSpPr>
          <p:cNvPr id="6" name="Shape 6"/>
          <p:cNvSpPr>
            <a:spLocks noGrp="1"/>
          </p:cNvSpPr>
          <p:nvPr>
            <p:ph type="title"/>
          </p:nvPr>
        </p:nvSpPr>
        <p:spPr>
          <a:xfrm>
            <a:off x="2193727" y="312539"/>
            <a:ext cx="7804547" cy="1518047"/>
          </a:xfrm>
          <a:prstGeom prst="rect">
            <a:avLst/>
          </a:prstGeom>
          <a:ln w="12700">
            <a:miter lim="400000"/>
          </a:ln>
        </p:spPr>
        <p:txBody>
          <a:bodyPr lIns="71437" tIns="71437" rIns="71437" bIns="71437" anchor="ctr">
            <a:normAutofit/>
          </a:bodyPr>
          <a:lstStyle/>
          <a:p>
            <a:r>
              <a:t>Title Text</a:t>
            </a:r>
          </a:p>
        </p:txBody>
      </p:sp>
      <p:sp>
        <p:nvSpPr>
          <p:cNvPr id="7" name="Shape 7"/>
          <p:cNvSpPr>
            <a:spLocks noGrp="1"/>
          </p:cNvSpPr>
          <p:nvPr>
            <p:ph type="body" idx="1"/>
          </p:nvPr>
        </p:nvSpPr>
        <p:spPr>
          <a:xfrm>
            <a:off x="2193727" y="1830586"/>
            <a:ext cx="7804547" cy="4420196"/>
          </a:xfrm>
          <a:prstGeom prst="rect">
            <a:avLst/>
          </a:prstGeom>
          <a:ln w="12700">
            <a:miter lim="400000"/>
          </a:ln>
        </p:spPr>
        <p:txBody>
          <a:bodyPr lIns="71437" tIns="71437" rIns="71437" bIns="71437"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ransition spd="med"/>
  <p:txStyles>
    <p:titleStyle>
      <a:lvl1pPr marL="0" marR="0" indent="0" algn="ctr" defTabSz="410845" rtl="0" latinLnBrk="0">
        <a:lnSpc>
          <a:spcPct val="100000"/>
        </a:lnSpc>
        <a:spcBef>
          <a:spcPts val="0"/>
        </a:spcBef>
        <a:spcAft>
          <a:spcPts val="0"/>
        </a:spcAft>
        <a:buClrTx/>
        <a:buSzTx/>
        <a:buFontTx/>
        <a:buNone/>
        <a:defRPr sz="2950" b="0" i="0" u="none" strike="noStrike" cap="none" spc="-207" baseline="0">
          <a:ln>
            <a:noFill/>
          </a:ln>
          <a:solidFill>
            <a:srgbClr val="343434"/>
          </a:solidFill>
          <a:uFillTx/>
          <a:latin typeface="+mn-lt"/>
          <a:ea typeface="+mn-ea"/>
          <a:cs typeface="+mn-cs"/>
          <a:sym typeface="Montserrat-Bold"/>
        </a:defRPr>
      </a:lvl1pPr>
      <a:lvl2pPr marL="0" marR="0" indent="114300" algn="ctr" defTabSz="410845" rtl="0" latinLnBrk="0">
        <a:lnSpc>
          <a:spcPct val="100000"/>
        </a:lnSpc>
        <a:spcBef>
          <a:spcPts val="0"/>
        </a:spcBef>
        <a:spcAft>
          <a:spcPts val="0"/>
        </a:spcAft>
        <a:buClrTx/>
        <a:buSzTx/>
        <a:buFontTx/>
        <a:buNone/>
        <a:defRPr sz="2950" b="0" i="0" u="none" strike="noStrike" cap="none" spc="-207" baseline="0">
          <a:ln>
            <a:noFill/>
          </a:ln>
          <a:solidFill>
            <a:srgbClr val="343434"/>
          </a:solidFill>
          <a:uFillTx/>
          <a:latin typeface="+mn-lt"/>
          <a:ea typeface="+mn-ea"/>
          <a:cs typeface="+mn-cs"/>
          <a:sym typeface="Montserrat-Bold"/>
        </a:defRPr>
      </a:lvl2pPr>
      <a:lvl3pPr marL="0" marR="0" indent="228600" algn="ctr" defTabSz="410845" rtl="0" latinLnBrk="0">
        <a:lnSpc>
          <a:spcPct val="100000"/>
        </a:lnSpc>
        <a:spcBef>
          <a:spcPts val="0"/>
        </a:spcBef>
        <a:spcAft>
          <a:spcPts val="0"/>
        </a:spcAft>
        <a:buClrTx/>
        <a:buSzTx/>
        <a:buFontTx/>
        <a:buNone/>
        <a:defRPr sz="2950" b="0" i="0" u="none" strike="noStrike" cap="none" spc="-207" baseline="0">
          <a:ln>
            <a:noFill/>
          </a:ln>
          <a:solidFill>
            <a:srgbClr val="343434"/>
          </a:solidFill>
          <a:uFillTx/>
          <a:latin typeface="+mn-lt"/>
          <a:ea typeface="+mn-ea"/>
          <a:cs typeface="+mn-cs"/>
          <a:sym typeface="Montserrat-Bold"/>
        </a:defRPr>
      </a:lvl3pPr>
      <a:lvl4pPr marL="0" marR="0" indent="342900" algn="ctr" defTabSz="410845" rtl="0" latinLnBrk="0">
        <a:lnSpc>
          <a:spcPct val="100000"/>
        </a:lnSpc>
        <a:spcBef>
          <a:spcPts val="0"/>
        </a:spcBef>
        <a:spcAft>
          <a:spcPts val="0"/>
        </a:spcAft>
        <a:buClrTx/>
        <a:buSzTx/>
        <a:buFontTx/>
        <a:buNone/>
        <a:defRPr sz="2950" b="0" i="0" u="none" strike="noStrike" cap="none" spc="-207" baseline="0">
          <a:ln>
            <a:noFill/>
          </a:ln>
          <a:solidFill>
            <a:srgbClr val="343434"/>
          </a:solidFill>
          <a:uFillTx/>
          <a:latin typeface="+mn-lt"/>
          <a:ea typeface="+mn-ea"/>
          <a:cs typeface="+mn-cs"/>
          <a:sym typeface="Montserrat-Bold"/>
        </a:defRPr>
      </a:lvl4pPr>
      <a:lvl5pPr marL="0" marR="0" indent="457200" algn="ctr" defTabSz="410845" rtl="0" latinLnBrk="0">
        <a:lnSpc>
          <a:spcPct val="100000"/>
        </a:lnSpc>
        <a:spcBef>
          <a:spcPts val="0"/>
        </a:spcBef>
        <a:spcAft>
          <a:spcPts val="0"/>
        </a:spcAft>
        <a:buClrTx/>
        <a:buSzTx/>
        <a:buFontTx/>
        <a:buNone/>
        <a:defRPr sz="2950" b="0" i="0" u="none" strike="noStrike" cap="none" spc="-207" baseline="0">
          <a:ln>
            <a:noFill/>
          </a:ln>
          <a:solidFill>
            <a:srgbClr val="343434"/>
          </a:solidFill>
          <a:uFillTx/>
          <a:latin typeface="+mn-lt"/>
          <a:ea typeface="+mn-ea"/>
          <a:cs typeface="+mn-cs"/>
          <a:sym typeface="Montserrat-Bold"/>
        </a:defRPr>
      </a:lvl5pPr>
      <a:lvl6pPr marL="0" marR="0" indent="571500" algn="ctr" defTabSz="410845" rtl="0" latinLnBrk="0">
        <a:lnSpc>
          <a:spcPct val="100000"/>
        </a:lnSpc>
        <a:spcBef>
          <a:spcPts val="0"/>
        </a:spcBef>
        <a:spcAft>
          <a:spcPts val="0"/>
        </a:spcAft>
        <a:buClrTx/>
        <a:buSzTx/>
        <a:buFontTx/>
        <a:buNone/>
        <a:defRPr sz="2950" b="0" i="0" u="none" strike="noStrike" cap="none" spc="-207" baseline="0">
          <a:ln>
            <a:noFill/>
          </a:ln>
          <a:solidFill>
            <a:srgbClr val="343434"/>
          </a:solidFill>
          <a:uFillTx/>
          <a:latin typeface="+mn-lt"/>
          <a:ea typeface="+mn-ea"/>
          <a:cs typeface="+mn-cs"/>
          <a:sym typeface="Montserrat-Bold"/>
        </a:defRPr>
      </a:lvl6pPr>
      <a:lvl7pPr marL="0" marR="0" indent="685800" algn="ctr" defTabSz="410845" rtl="0" latinLnBrk="0">
        <a:lnSpc>
          <a:spcPct val="100000"/>
        </a:lnSpc>
        <a:spcBef>
          <a:spcPts val="0"/>
        </a:spcBef>
        <a:spcAft>
          <a:spcPts val="0"/>
        </a:spcAft>
        <a:buClrTx/>
        <a:buSzTx/>
        <a:buFontTx/>
        <a:buNone/>
        <a:defRPr sz="2950" b="0" i="0" u="none" strike="noStrike" cap="none" spc="-207" baseline="0">
          <a:ln>
            <a:noFill/>
          </a:ln>
          <a:solidFill>
            <a:srgbClr val="343434"/>
          </a:solidFill>
          <a:uFillTx/>
          <a:latin typeface="+mn-lt"/>
          <a:ea typeface="+mn-ea"/>
          <a:cs typeface="+mn-cs"/>
          <a:sym typeface="Montserrat-Bold"/>
        </a:defRPr>
      </a:lvl7pPr>
      <a:lvl8pPr marL="0" marR="0" indent="800100" algn="ctr" defTabSz="410845" rtl="0" latinLnBrk="0">
        <a:lnSpc>
          <a:spcPct val="100000"/>
        </a:lnSpc>
        <a:spcBef>
          <a:spcPts val="0"/>
        </a:spcBef>
        <a:spcAft>
          <a:spcPts val="0"/>
        </a:spcAft>
        <a:buClrTx/>
        <a:buSzTx/>
        <a:buFontTx/>
        <a:buNone/>
        <a:defRPr sz="2950" b="0" i="0" u="none" strike="noStrike" cap="none" spc="-207" baseline="0">
          <a:ln>
            <a:noFill/>
          </a:ln>
          <a:solidFill>
            <a:srgbClr val="343434"/>
          </a:solidFill>
          <a:uFillTx/>
          <a:latin typeface="+mn-lt"/>
          <a:ea typeface="+mn-ea"/>
          <a:cs typeface="+mn-cs"/>
          <a:sym typeface="Montserrat-Bold"/>
        </a:defRPr>
      </a:lvl8pPr>
      <a:lvl9pPr marL="0" marR="0" indent="914400" algn="ctr" defTabSz="410845" rtl="0" latinLnBrk="0">
        <a:lnSpc>
          <a:spcPct val="100000"/>
        </a:lnSpc>
        <a:spcBef>
          <a:spcPts val="0"/>
        </a:spcBef>
        <a:spcAft>
          <a:spcPts val="0"/>
        </a:spcAft>
        <a:buClrTx/>
        <a:buSzTx/>
        <a:buFontTx/>
        <a:buNone/>
        <a:defRPr sz="2950" b="0" i="0" u="none" strike="noStrike" cap="none" spc="-207" baseline="0">
          <a:ln>
            <a:noFill/>
          </a:ln>
          <a:solidFill>
            <a:srgbClr val="343434"/>
          </a:solidFill>
          <a:uFillTx/>
          <a:latin typeface="+mn-lt"/>
          <a:ea typeface="+mn-ea"/>
          <a:cs typeface="+mn-cs"/>
          <a:sym typeface="Montserrat-Bold"/>
        </a:defRPr>
      </a:lvl9pPr>
    </p:titleStyle>
    <p:bodyStyle>
      <a:lvl1pPr marL="147955" marR="0" indent="-147955" algn="l" defTabSz="410845" rtl="0" latinLnBrk="0">
        <a:lnSpc>
          <a:spcPct val="140000"/>
        </a:lnSpc>
        <a:spcBef>
          <a:spcPts val="0"/>
        </a:spcBef>
        <a:spcAft>
          <a:spcPts val="0"/>
        </a:spcAft>
        <a:buClrTx/>
        <a:buSzPct val="75000"/>
        <a:buFontTx/>
        <a:buChar char="•"/>
        <a:defRPr sz="1200" b="0" i="0" u="none" strike="noStrike" cap="none" spc="-24" baseline="0">
          <a:ln>
            <a:noFill/>
          </a:ln>
          <a:solidFill>
            <a:srgbClr val="93A3A5"/>
          </a:solidFill>
          <a:uFillTx/>
          <a:latin typeface="Abadi Extra Light" panose="020B0204020104020204" pitchFamily="34" charset="0"/>
          <a:ea typeface="Abadi Extra Light" panose="020B0204020104020204" pitchFamily="34" charset="0"/>
          <a:cs typeface="Abadi Extra Light" panose="020B0204020104020204" pitchFamily="34" charset="0"/>
          <a:sym typeface="Source Sans Pro"/>
        </a:defRPr>
      </a:lvl1pPr>
      <a:lvl2pPr marL="370205" marR="0" indent="-147955" algn="l" defTabSz="410845" rtl="0" latinLnBrk="0">
        <a:lnSpc>
          <a:spcPct val="140000"/>
        </a:lnSpc>
        <a:spcBef>
          <a:spcPts val="0"/>
        </a:spcBef>
        <a:spcAft>
          <a:spcPts val="0"/>
        </a:spcAft>
        <a:buClrTx/>
        <a:buSzPct val="75000"/>
        <a:buFontTx/>
        <a:buChar char="•"/>
        <a:defRPr sz="1200" b="0" i="0" u="none" strike="noStrike" cap="none" spc="-24" baseline="0">
          <a:ln>
            <a:noFill/>
          </a:ln>
          <a:solidFill>
            <a:srgbClr val="93A3A5"/>
          </a:solidFill>
          <a:uFillTx/>
          <a:latin typeface="Abadi Extra Light" panose="020B0204020104020204" pitchFamily="34" charset="0"/>
          <a:ea typeface="Abadi Extra Light" panose="020B0204020104020204" pitchFamily="34" charset="0"/>
          <a:cs typeface="Abadi Extra Light" panose="020B0204020104020204" pitchFamily="34" charset="0"/>
          <a:sym typeface="Source Sans Pro"/>
        </a:defRPr>
      </a:lvl2pPr>
      <a:lvl3pPr marL="592455" marR="0" indent="-147955" algn="l" defTabSz="410845" rtl="0" latinLnBrk="0">
        <a:lnSpc>
          <a:spcPct val="140000"/>
        </a:lnSpc>
        <a:spcBef>
          <a:spcPts val="0"/>
        </a:spcBef>
        <a:spcAft>
          <a:spcPts val="0"/>
        </a:spcAft>
        <a:buClrTx/>
        <a:buSzPct val="75000"/>
        <a:buFontTx/>
        <a:buChar char="•"/>
        <a:defRPr sz="1200" b="0" i="0" u="none" strike="noStrike" cap="none" spc="-24" baseline="0">
          <a:ln>
            <a:noFill/>
          </a:ln>
          <a:solidFill>
            <a:srgbClr val="93A3A5"/>
          </a:solidFill>
          <a:uFillTx/>
          <a:latin typeface="Abadi Extra Light" panose="020B0204020104020204" pitchFamily="34" charset="0"/>
          <a:ea typeface="Abadi Extra Light" panose="020B0204020104020204" pitchFamily="34" charset="0"/>
          <a:cs typeface="Abadi Extra Light" panose="020B0204020104020204" pitchFamily="34" charset="0"/>
          <a:sym typeface="Source Sans Pro"/>
        </a:defRPr>
      </a:lvl3pPr>
      <a:lvl4pPr marL="814705" marR="0" indent="-147955" algn="l" defTabSz="410845" rtl="0" latinLnBrk="0">
        <a:lnSpc>
          <a:spcPct val="140000"/>
        </a:lnSpc>
        <a:spcBef>
          <a:spcPts val="0"/>
        </a:spcBef>
        <a:spcAft>
          <a:spcPts val="0"/>
        </a:spcAft>
        <a:buClrTx/>
        <a:buSzPct val="75000"/>
        <a:buFontTx/>
        <a:buChar char="•"/>
        <a:defRPr sz="1200" b="0" i="0" u="none" strike="noStrike" cap="none" spc="-24" baseline="0">
          <a:ln>
            <a:noFill/>
          </a:ln>
          <a:solidFill>
            <a:srgbClr val="93A3A5"/>
          </a:solidFill>
          <a:uFillTx/>
          <a:latin typeface="Abadi Extra Light" panose="020B0204020104020204" pitchFamily="34" charset="0"/>
          <a:ea typeface="Abadi Extra Light" panose="020B0204020104020204" pitchFamily="34" charset="0"/>
          <a:cs typeface="Abadi Extra Light" panose="020B0204020104020204" pitchFamily="34" charset="0"/>
          <a:sym typeface="Source Sans Pro"/>
        </a:defRPr>
      </a:lvl4pPr>
      <a:lvl5pPr marL="1036955" marR="0" indent="-147955" algn="l" defTabSz="410845" rtl="0" latinLnBrk="0">
        <a:lnSpc>
          <a:spcPct val="140000"/>
        </a:lnSpc>
        <a:spcBef>
          <a:spcPts val="0"/>
        </a:spcBef>
        <a:spcAft>
          <a:spcPts val="0"/>
        </a:spcAft>
        <a:buClrTx/>
        <a:buSzPct val="75000"/>
        <a:buFontTx/>
        <a:buChar char="•"/>
        <a:defRPr sz="1200" b="0" i="0" u="none" strike="noStrike" cap="none" spc="-24" baseline="0">
          <a:ln>
            <a:noFill/>
          </a:ln>
          <a:solidFill>
            <a:srgbClr val="93A3A5"/>
          </a:solidFill>
          <a:uFillTx/>
          <a:latin typeface="Abadi Extra Light" panose="020B0204020104020204" pitchFamily="34" charset="0"/>
          <a:ea typeface="Abadi Extra Light" panose="020B0204020104020204" pitchFamily="34" charset="0"/>
          <a:cs typeface="Abadi Extra Light" panose="020B0204020104020204" pitchFamily="34" charset="0"/>
          <a:sym typeface="Source Sans Pro"/>
        </a:defRPr>
      </a:lvl5pPr>
      <a:lvl6pPr marL="1259205" marR="0" indent="-147955" algn="l" defTabSz="410845" rtl="0" latinLnBrk="0">
        <a:lnSpc>
          <a:spcPct val="140000"/>
        </a:lnSpc>
        <a:spcBef>
          <a:spcPts val="0"/>
        </a:spcBef>
        <a:spcAft>
          <a:spcPts val="0"/>
        </a:spcAft>
        <a:buClrTx/>
        <a:buSzPct val="75000"/>
        <a:buFontTx/>
        <a:buChar char="•"/>
        <a:defRPr sz="1200" b="0" i="0" u="none" strike="noStrike" cap="none" spc="-24" baseline="0">
          <a:ln>
            <a:noFill/>
          </a:ln>
          <a:solidFill>
            <a:srgbClr val="93A3A5"/>
          </a:solidFill>
          <a:uFillTx/>
          <a:latin typeface="Source Sans Pro"/>
          <a:ea typeface="Source Sans Pro"/>
          <a:cs typeface="Source Sans Pro"/>
          <a:sym typeface="Source Sans Pro"/>
        </a:defRPr>
      </a:lvl6pPr>
      <a:lvl7pPr marL="1481455" marR="0" indent="-147955" algn="l" defTabSz="410845" rtl="0" latinLnBrk="0">
        <a:lnSpc>
          <a:spcPct val="140000"/>
        </a:lnSpc>
        <a:spcBef>
          <a:spcPts val="0"/>
        </a:spcBef>
        <a:spcAft>
          <a:spcPts val="0"/>
        </a:spcAft>
        <a:buClrTx/>
        <a:buSzPct val="75000"/>
        <a:buFontTx/>
        <a:buChar char="•"/>
        <a:defRPr sz="1200" b="0" i="0" u="none" strike="noStrike" cap="none" spc="-24" baseline="0">
          <a:ln>
            <a:noFill/>
          </a:ln>
          <a:solidFill>
            <a:srgbClr val="93A3A5"/>
          </a:solidFill>
          <a:uFillTx/>
          <a:latin typeface="Source Sans Pro"/>
          <a:ea typeface="Source Sans Pro"/>
          <a:cs typeface="Source Sans Pro"/>
          <a:sym typeface="Source Sans Pro"/>
        </a:defRPr>
      </a:lvl7pPr>
      <a:lvl8pPr marL="1703705" marR="0" indent="-147955" algn="l" defTabSz="410845" rtl="0" latinLnBrk="0">
        <a:lnSpc>
          <a:spcPct val="140000"/>
        </a:lnSpc>
        <a:spcBef>
          <a:spcPts val="0"/>
        </a:spcBef>
        <a:spcAft>
          <a:spcPts val="0"/>
        </a:spcAft>
        <a:buClrTx/>
        <a:buSzPct val="75000"/>
        <a:buFontTx/>
        <a:buChar char="•"/>
        <a:defRPr sz="1200" b="0" i="0" u="none" strike="noStrike" cap="none" spc="-24" baseline="0">
          <a:ln>
            <a:noFill/>
          </a:ln>
          <a:solidFill>
            <a:srgbClr val="93A3A5"/>
          </a:solidFill>
          <a:uFillTx/>
          <a:latin typeface="Source Sans Pro"/>
          <a:ea typeface="Source Sans Pro"/>
          <a:cs typeface="Source Sans Pro"/>
          <a:sym typeface="Source Sans Pro"/>
        </a:defRPr>
      </a:lvl8pPr>
      <a:lvl9pPr marL="1925955" marR="0" indent="-147955" algn="l" defTabSz="410845" rtl="0" latinLnBrk="0">
        <a:lnSpc>
          <a:spcPct val="140000"/>
        </a:lnSpc>
        <a:spcBef>
          <a:spcPts val="0"/>
        </a:spcBef>
        <a:spcAft>
          <a:spcPts val="0"/>
        </a:spcAft>
        <a:buClrTx/>
        <a:buSzPct val="75000"/>
        <a:buFontTx/>
        <a:buChar char="•"/>
        <a:defRPr sz="1200" b="0" i="0" u="none" strike="noStrike" cap="none" spc="-24" baseline="0">
          <a:ln>
            <a:noFill/>
          </a:ln>
          <a:solidFill>
            <a:srgbClr val="93A3A5"/>
          </a:solidFill>
          <a:uFillTx/>
          <a:latin typeface="Source Sans Pro"/>
          <a:ea typeface="Source Sans Pro"/>
          <a:cs typeface="Source Sans Pro"/>
          <a:sym typeface="Source Sans Pro"/>
        </a:defRPr>
      </a:lvl9pPr>
    </p:bodyStyle>
    <p:otherStyle>
      <a:lvl1pPr marL="0" marR="0" indent="0" algn="ctr" defTabSz="410845" latinLnBrk="0">
        <a:lnSpc>
          <a:spcPct val="100000"/>
        </a:lnSpc>
        <a:spcBef>
          <a:spcPts val="0"/>
        </a:spcBef>
        <a:spcAft>
          <a:spcPts val="0"/>
        </a:spcAft>
        <a:buClrTx/>
        <a:buSzTx/>
        <a:buFontTx/>
        <a:buNone/>
        <a:defRPr sz="1350" b="0" i="0" u="none" strike="noStrike" cap="none" spc="0" baseline="0">
          <a:ln>
            <a:noFill/>
          </a:ln>
          <a:solidFill>
            <a:schemeClr val="tx1"/>
          </a:solidFill>
          <a:uFillTx/>
          <a:latin typeface="+mn-lt"/>
          <a:ea typeface="+mn-ea"/>
          <a:cs typeface="+mn-cs"/>
          <a:sym typeface="Source Sans Pro Semibold"/>
        </a:defRPr>
      </a:lvl1pPr>
      <a:lvl2pPr marL="0" marR="0" indent="114300" algn="ctr" defTabSz="410845" latinLnBrk="0">
        <a:lnSpc>
          <a:spcPct val="100000"/>
        </a:lnSpc>
        <a:spcBef>
          <a:spcPts val="0"/>
        </a:spcBef>
        <a:spcAft>
          <a:spcPts val="0"/>
        </a:spcAft>
        <a:buClrTx/>
        <a:buSzTx/>
        <a:buFontTx/>
        <a:buNone/>
        <a:defRPr sz="1350" b="0" i="0" u="none" strike="noStrike" cap="none" spc="0" baseline="0">
          <a:ln>
            <a:noFill/>
          </a:ln>
          <a:solidFill>
            <a:schemeClr val="tx1"/>
          </a:solidFill>
          <a:uFillTx/>
          <a:latin typeface="+mn-lt"/>
          <a:ea typeface="+mn-ea"/>
          <a:cs typeface="+mn-cs"/>
          <a:sym typeface="Source Sans Pro Semibold"/>
        </a:defRPr>
      </a:lvl2pPr>
      <a:lvl3pPr marL="0" marR="0" indent="228600" algn="ctr" defTabSz="410845" latinLnBrk="0">
        <a:lnSpc>
          <a:spcPct val="100000"/>
        </a:lnSpc>
        <a:spcBef>
          <a:spcPts val="0"/>
        </a:spcBef>
        <a:spcAft>
          <a:spcPts val="0"/>
        </a:spcAft>
        <a:buClrTx/>
        <a:buSzTx/>
        <a:buFontTx/>
        <a:buNone/>
        <a:defRPr sz="1350" b="0" i="0" u="none" strike="noStrike" cap="none" spc="0" baseline="0">
          <a:ln>
            <a:noFill/>
          </a:ln>
          <a:solidFill>
            <a:schemeClr val="tx1"/>
          </a:solidFill>
          <a:uFillTx/>
          <a:latin typeface="+mn-lt"/>
          <a:ea typeface="+mn-ea"/>
          <a:cs typeface="+mn-cs"/>
          <a:sym typeface="Source Sans Pro Semibold"/>
        </a:defRPr>
      </a:lvl3pPr>
      <a:lvl4pPr marL="0" marR="0" indent="342900" algn="ctr" defTabSz="410845" latinLnBrk="0">
        <a:lnSpc>
          <a:spcPct val="100000"/>
        </a:lnSpc>
        <a:spcBef>
          <a:spcPts val="0"/>
        </a:spcBef>
        <a:spcAft>
          <a:spcPts val="0"/>
        </a:spcAft>
        <a:buClrTx/>
        <a:buSzTx/>
        <a:buFontTx/>
        <a:buNone/>
        <a:defRPr sz="1350" b="0" i="0" u="none" strike="noStrike" cap="none" spc="0" baseline="0">
          <a:ln>
            <a:noFill/>
          </a:ln>
          <a:solidFill>
            <a:schemeClr val="tx1"/>
          </a:solidFill>
          <a:uFillTx/>
          <a:latin typeface="+mn-lt"/>
          <a:ea typeface="+mn-ea"/>
          <a:cs typeface="+mn-cs"/>
          <a:sym typeface="Source Sans Pro Semibold"/>
        </a:defRPr>
      </a:lvl4pPr>
      <a:lvl5pPr marL="0" marR="0" indent="457200" algn="ctr" defTabSz="410845" latinLnBrk="0">
        <a:lnSpc>
          <a:spcPct val="100000"/>
        </a:lnSpc>
        <a:spcBef>
          <a:spcPts val="0"/>
        </a:spcBef>
        <a:spcAft>
          <a:spcPts val="0"/>
        </a:spcAft>
        <a:buClrTx/>
        <a:buSzTx/>
        <a:buFontTx/>
        <a:buNone/>
        <a:defRPr sz="1350" b="0" i="0" u="none" strike="noStrike" cap="none" spc="0" baseline="0">
          <a:ln>
            <a:noFill/>
          </a:ln>
          <a:solidFill>
            <a:schemeClr val="tx1"/>
          </a:solidFill>
          <a:uFillTx/>
          <a:latin typeface="+mn-lt"/>
          <a:ea typeface="+mn-ea"/>
          <a:cs typeface="+mn-cs"/>
          <a:sym typeface="Source Sans Pro Semibold"/>
        </a:defRPr>
      </a:lvl5pPr>
      <a:lvl6pPr marL="0" marR="0" indent="571500" algn="ctr" defTabSz="410845" latinLnBrk="0">
        <a:lnSpc>
          <a:spcPct val="100000"/>
        </a:lnSpc>
        <a:spcBef>
          <a:spcPts val="0"/>
        </a:spcBef>
        <a:spcAft>
          <a:spcPts val="0"/>
        </a:spcAft>
        <a:buClrTx/>
        <a:buSzTx/>
        <a:buFontTx/>
        <a:buNone/>
        <a:defRPr sz="1350" b="0" i="0" u="none" strike="noStrike" cap="none" spc="0" baseline="0">
          <a:ln>
            <a:noFill/>
          </a:ln>
          <a:solidFill>
            <a:schemeClr val="tx1"/>
          </a:solidFill>
          <a:uFillTx/>
          <a:latin typeface="+mn-lt"/>
          <a:ea typeface="+mn-ea"/>
          <a:cs typeface="+mn-cs"/>
          <a:sym typeface="Source Sans Pro Semibold"/>
        </a:defRPr>
      </a:lvl6pPr>
      <a:lvl7pPr marL="0" marR="0" indent="685800" algn="ctr" defTabSz="410845" latinLnBrk="0">
        <a:lnSpc>
          <a:spcPct val="100000"/>
        </a:lnSpc>
        <a:spcBef>
          <a:spcPts val="0"/>
        </a:spcBef>
        <a:spcAft>
          <a:spcPts val="0"/>
        </a:spcAft>
        <a:buClrTx/>
        <a:buSzTx/>
        <a:buFontTx/>
        <a:buNone/>
        <a:defRPr sz="1350" b="0" i="0" u="none" strike="noStrike" cap="none" spc="0" baseline="0">
          <a:ln>
            <a:noFill/>
          </a:ln>
          <a:solidFill>
            <a:schemeClr val="tx1"/>
          </a:solidFill>
          <a:uFillTx/>
          <a:latin typeface="+mn-lt"/>
          <a:ea typeface="+mn-ea"/>
          <a:cs typeface="+mn-cs"/>
          <a:sym typeface="Source Sans Pro Semibold"/>
        </a:defRPr>
      </a:lvl7pPr>
      <a:lvl8pPr marL="0" marR="0" indent="800100" algn="ctr" defTabSz="410845" latinLnBrk="0">
        <a:lnSpc>
          <a:spcPct val="100000"/>
        </a:lnSpc>
        <a:spcBef>
          <a:spcPts val="0"/>
        </a:spcBef>
        <a:spcAft>
          <a:spcPts val="0"/>
        </a:spcAft>
        <a:buClrTx/>
        <a:buSzTx/>
        <a:buFontTx/>
        <a:buNone/>
        <a:defRPr sz="1350" b="0" i="0" u="none" strike="noStrike" cap="none" spc="0" baseline="0">
          <a:ln>
            <a:noFill/>
          </a:ln>
          <a:solidFill>
            <a:schemeClr val="tx1"/>
          </a:solidFill>
          <a:uFillTx/>
          <a:latin typeface="+mn-lt"/>
          <a:ea typeface="+mn-ea"/>
          <a:cs typeface="+mn-cs"/>
          <a:sym typeface="Source Sans Pro Semibold"/>
        </a:defRPr>
      </a:lvl8pPr>
      <a:lvl9pPr marL="0" marR="0" indent="914400" algn="ctr" defTabSz="410845" latinLnBrk="0">
        <a:lnSpc>
          <a:spcPct val="100000"/>
        </a:lnSpc>
        <a:spcBef>
          <a:spcPts val="0"/>
        </a:spcBef>
        <a:spcAft>
          <a:spcPts val="0"/>
        </a:spcAft>
        <a:buClrTx/>
        <a:buSzTx/>
        <a:buFontTx/>
        <a:buNone/>
        <a:defRPr sz="1350" b="0" i="0" u="none" strike="noStrike" cap="none" spc="0" baseline="0">
          <a:ln>
            <a:noFill/>
          </a:ln>
          <a:solidFill>
            <a:schemeClr val="tx1"/>
          </a:solidFill>
          <a:uFillTx/>
          <a:latin typeface="+mn-lt"/>
          <a:ea typeface="+mn-ea"/>
          <a:cs typeface="+mn-cs"/>
          <a:sym typeface="Source Sans Pro Semibold"/>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t>2023/3/5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Ls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a:t>单击此处编辑母版标题样式</a:t>
            </a:r>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lstStyle/>
          <a:p>
            <a:pPr lvl="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1"/>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6"/>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32BF82D2-7A68-459D-A996-9BDDA2518FA4}" type="datetimeFigureOut">
              <a:rPr lang="zh-CN" altLang="en-US" smtClean="0"/>
              <a:t>2023/3/5</a:t>
            </a:fld>
            <a:endParaRPr lang="zh-CN" altLang="en-US"/>
          </a:p>
        </p:txBody>
      </p:sp>
      <p:sp>
        <p:nvSpPr>
          <p:cNvPr id="5" name="页脚占位符 4"/>
          <p:cNvSpPr>
            <a:spLocks noGrp="1"/>
          </p:cNvSpPr>
          <p:nvPr>
            <p:ph type="ftr" sz="quarter" idx="3"/>
          </p:nvPr>
        </p:nvSpPr>
        <p:spPr>
          <a:xfrm>
            <a:off x="4038412" y="6356746"/>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5" y="6356746"/>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1"/>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6"/>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32BF82D2-7A68-459D-A996-9BDDA2518FA4}" type="datetimeFigureOut">
              <a:rPr lang="zh-CN" altLang="en-US" smtClean="0"/>
              <a:t>2023/3/5</a:t>
            </a:fld>
            <a:endParaRPr lang="zh-CN" altLang="en-US"/>
          </a:p>
        </p:txBody>
      </p:sp>
      <p:sp>
        <p:nvSpPr>
          <p:cNvPr id="5" name="页脚占位符 4"/>
          <p:cNvSpPr>
            <a:spLocks noGrp="1"/>
          </p:cNvSpPr>
          <p:nvPr>
            <p:ph type="ftr" sz="quarter" idx="3"/>
          </p:nvPr>
        </p:nvSpPr>
        <p:spPr>
          <a:xfrm>
            <a:off x="4038412" y="6356746"/>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5" y="6356746"/>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rgbClr val="EAEAEA"/>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0235" y="274638"/>
            <a:ext cx="1097311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t>单击此处编辑母版标题样式</a:t>
            </a:r>
          </a:p>
        </p:txBody>
      </p:sp>
      <p:sp>
        <p:nvSpPr>
          <p:cNvPr id="1027" name="Rectangle 3"/>
          <p:cNvSpPr>
            <a:spLocks noGrp="1" noChangeArrowheads="1"/>
          </p:cNvSpPr>
          <p:nvPr>
            <p:ph type="body" idx="1"/>
          </p:nvPr>
        </p:nvSpPr>
        <p:spPr bwMode="auto">
          <a:xfrm>
            <a:off x="610235" y="1600200"/>
            <a:ext cx="1097311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Rectangle 4"/>
          <p:cNvSpPr>
            <a:spLocks noGrp="1" noChangeArrowheads="1"/>
          </p:cNvSpPr>
          <p:nvPr>
            <p:ph type="dt" sz="half" idx="2"/>
          </p:nvPr>
        </p:nvSpPr>
        <p:spPr bwMode="auto">
          <a:xfrm>
            <a:off x="610235" y="6245225"/>
            <a:ext cx="284511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a:defRPr/>
            </a:pPr>
            <a:endParaRPr lang="zh-CN" altLang="zh-CN"/>
          </a:p>
        </p:txBody>
      </p:sp>
      <p:sp>
        <p:nvSpPr>
          <p:cNvPr id="1029" name="Rectangle 5"/>
          <p:cNvSpPr>
            <a:spLocks noGrp="1" noChangeArrowheads="1"/>
          </p:cNvSpPr>
          <p:nvPr>
            <p:ph type="ftr" sz="quarter" idx="3"/>
          </p:nvPr>
        </p:nvSpPr>
        <p:spPr bwMode="auto">
          <a:xfrm>
            <a:off x="4165441" y="6245225"/>
            <a:ext cx="386111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a:defRPr/>
            </a:pPr>
            <a:endParaRPr lang="zh-CN" altLang="zh-CN"/>
          </a:p>
        </p:txBody>
      </p:sp>
      <p:sp>
        <p:nvSpPr>
          <p:cNvPr id="1030" name="Rectangle 6"/>
          <p:cNvSpPr>
            <a:spLocks noGrp="1" noChangeArrowheads="1"/>
          </p:cNvSpPr>
          <p:nvPr>
            <p:ph type="sldNum" sz="quarter" idx="4"/>
          </p:nvPr>
        </p:nvSpPr>
        <p:spPr bwMode="auto">
          <a:xfrm>
            <a:off x="8738235" y="6245225"/>
            <a:ext cx="284511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a:defRPr/>
            </a:pPr>
            <a:fld id="{53BF0D19-C467-4451-9A0E-5B07824DE793}" type="slidenum">
              <a:rPr lang="zh-CN" altLang="zh-CN"/>
              <a:t>‹#›</a:t>
            </a:fld>
            <a:endParaRPr lang="zh-CN" altLang="zh-CN"/>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ctr" rtl="0" eaLnBrk="0" fontAlgn="base" hangingPunct="0">
        <a:spcBef>
          <a:spcPct val="0"/>
        </a:spcBef>
        <a:spcAft>
          <a:spcPct val="0"/>
        </a:spcAft>
        <a:defRPr sz="4395">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265" indent="-342265" algn="l" rtl="0" eaLnBrk="0" fontAlgn="base" hangingPunct="0">
        <a:spcBef>
          <a:spcPct val="20000"/>
        </a:spcBef>
        <a:spcAft>
          <a:spcPct val="0"/>
        </a:spcAft>
        <a:buChar char="•"/>
        <a:defRPr sz="3195">
          <a:solidFill>
            <a:schemeClr val="tx1"/>
          </a:solidFill>
          <a:latin typeface="+mn-lt"/>
          <a:ea typeface="+mn-ea"/>
          <a:cs typeface="+mn-cs"/>
        </a:defRPr>
      </a:lvl1pPr>
      <a:lvl2pPr marL="741680" indent="-285115" algn="l" rtl="0" eaLnBrk="0" fontAlgn="base" hangingPunct="0">
        <a:spcBef>
          <a:spcPct val="20000"/>
        </a:spcBef>
        <a:spcAft>
          <a:spcPct val="0"/>
        </a:spcAft>
        <a:buChar char="–"/>
        <a:defRPr sz="2795">
          <a:solidFill>
            <a:schemeClr val="tx1"/>
          </a:solidFill>
          <a:latin typeface="+mn-lt"/>
          <a:ea typeface="+mn-ea"/>
        </a:defRPr>
      </a:lvl2pPr>
      <a:lvl3pPr marL="1141095" indent="-227965" algn="l" rtl="0" eaLnBrk="0" fontAlgn="base" hangingPunct="0">
        <a:spcBef>
          <a:spcPct val="20000"/>
        </a:spcBef>
        <a:spcAft>
          <a:spcPct val="0"/>
        </a:spcAft>
        <a:buChar char="•"/>
        <a:defRPr sz="2395">
          <a:solidFill>
            <a:schemeClr val="tx1"/>
          </a:solidFill>
          <a:latin typeface="+mn-lt"/>
          <a:ea typeface="+mn-ea"/>
        </a:defRPr>
      </a:lvl3pPr>
      <a:lvl4pPr marL="1597660" indent="-227965" algn="l" rtl="0" eaLnBrk="0" fontAlgn="base" hangingPunct="0">
        <a:spcBef>
          <a:spcPct val="20000"/>
        </a:spcBef>
        <a:spcAft>
          <a:spcPct val="0"/>
        </a:spcAft>
        <a:buChar char="–"/>
        <a:defRPr sz="1995">
          <a:solidFill>
            <a:schemeClr val="tx1"/>
          </a:solidFill>
          <a:latin typeface="+mn-lt"/>
          <a:ea typeface="+mn-ea"/>
        </a:defRPr>
      </a:lvl4pPr>
      <a:lvl5pPr marL="2054225" indent="-227965" algn="l" rtl="0" eaLnBrk="0" fontAlgn="base" hangingPunct="0">
        <a:spcBef>
          <a:spcPct val="20000"/>
        </a:spcBef>
        <a:spcAft>
          <a:spcPct val="0"/>
        </a:spcAft>
        <a:buChar char="»"/>
        <a:defRPr sz="1995">
          <a:solidFill>
            <a:schemeClr val="tx1"/>
          </a:solidFill>
          <a:latin typeface="+mn-lt"/>
          <a:ea typeface="+mn-ea"/>
        </a:defRPr>
      </a:lvl5pPr>
      <a:lvl6pPr marL="2510790" indent="-227965" algn="l" rtl="0" fontAlgn="base">
        <a:spcBef>
          <a:spcPct val="20000"/>
        </a:spcBef>
        <a:spcAft>
          <a:spcPct val="0"/>
        </a:spcAft>
        <a:buChar char="»"/>
        <a:defRPr sz="1995">
          <a:solidFill>
            <a:schemeClr val="tx1"/>
          </a:solidFill>
          <a:latin typeface="+mn-lt"/>
          <a:ea typeface="+mn-ea"/>
        </a:defRPr>
      </a:lvl6pPr>
      <a:lvl7pPr marL="2967355" indent="-227965" algn="l" rtl="0" fontAlgn="base">
        <a:spcBef>
          <a:spcPct val="20000"/>
        </a:spcBef>
        <a:spcAft>
          <a:spcPct val="0"/>
        </a:spcAft>
        <a:buChar char="»"/>
        <a:defRPr sz="1995">
          <a:solidFill>
            <a:schemeClr val="tx1"/>
          </a:solidFill>
          <a:latin typeface="+mn-lt"/>
          <a:ea typeface="+mn-ea"/>
        </a:defRPr>
      </a:lvl7pPr>
      <a:lvl8pPr marL="3423920" indent="-227965" algn="l" rtl="0" fontAlgn="base">
        <a:spcBef>
          <a:spcPct val="20000"/>
        </a:spcBef>
        <a:spcAft>
          <a:spcPct val="0"/>
        </a:spcAft>
        <a:buChar char="»"/>
        <a:defRPr sz="1995">
          <a:solidFill>
            <a:schemeClr val="tx1"/>
          </a:solidFill>
          <a:latin typeface="+mn-lt"/>
          <a:ea typeface="+mn-ea"/>
        </a:defRPr>
      </a:lvl8pPr>
      <a:lvl9pPr marL="3879850" indent="-227965" algn="l" rtl="0" fontAlgn="base">
        <a:spcBef>
          <a:spcPct val="20000"/>
        </a:spcBef>
        <a:spcAft>
          <a:spcPct val="0"/>
        </a:spcAft>
        <a:buChar char="»"/>
        <a:defRPr sz="1995">
          <a:solidFill>
            <a:schemeClr val="tx1"/>
          </a:solidFill>
          <a:latin typeface="+mn-lt"/>
          <a:ea typeface="+mn-ea"/>
        </a:defRPr>
      </a:lvl9pPr>
    </p:bodyStyle>
    <p:otherStyle>
      <a:defPPr>
        <a:defRPr lang="zh-CN"/>
      </a:defPPr>
      <a:lvl1pPr marL="0" algn="l" defTabSz="913130" rtl="0" eaLnBrk="1" latinLnBrk="0" hangingPunct="1">
        <a:defRPr sz="1795" kern="1200">
          <a:solidFill>
            <a:schemeClr val="tx1"/>
          </a:solidFill>
          <a:latin typeface="+mn-lt"/>
          <a:ea typeface="+mn-ea"/>
          <a:cs typeface="+mn-cs"/>
        </a:defRPr>
      </a:lvl1pPr>
      <a:lvl2pPr marL="456565" algn="l" defTabSz="913130" rtl="0" eaLnBrk="1" latinLnBrk="0" hangingPunct="1">
        <a:defRPr sz="1795" kern="1200">
          <a:solidFill>
            <a:schemeClr val="tx1"/>
          </a:solidFill>
          <a:latin typeface="+mn-lt"/>
          <a:ea typeface="+mn-ea"/>
          <a:cs typeface="+mn-cs"/>
        </a:defRPr>
      </a:lvl2pPr>
      <a:lvl3pPr marL="913130" algn="l" defTabSz="913130" rtl="0" eaLnBrk="1" latinLnBrk="0" hangingPunct="1">
        <a:defRPr sz="1795" kern="1200">
          <a:solidFill>
            <a:schemeClr val="tx1"/>
          </a:solidFill>
          <a:latin typeface="+mn-lt"/>
          <a:ea typeface="+mn-ea"/>
          <a:cs typeface="+mn-cs"/>
        </a:defRPr>
      </a:lvl3pPr>
      <a:lvl4pPr marL="1369695" algn="l" defTabSz="913130" rtl="0" eaLnBrk="1" latinLnBrk="0" hangingPunct="1">
        <a:defRPr sz="1795" kern="1200">
          <a:solidFill>
            <a:schemeClr val="tx1"/>
          </a:solidFill>
          <a:latin typeface="+mn-lt"/>
          <a:ea typeface="+mn-ea"/>
          <a:cs typeface="+mn-cs"/>
        </a:defRPr>
      </a:lvl4pPr>
      <a:lvl5pPr marL="1826260" algn="l" defTabSz="913130" rtl="0" eaLnBrk="1" latinLnBrk="0" hangingPunct="1">
        <a:defRPr sz="1795" kern="1200">
          <a:solidFill>
            <a:schemeClr val="tx1"/>
          </a:solidFill>
          <a:latin typeface="+mn-lt"/>
          <a:ea typeface="+mn-ea"/>
          <a:cs typeface="+mn-cs"/>
        </a:defRPr>
      </a:lvl5pPr>
      <a:lvl6pPr marL="2282190" algn="l" defTabSz="913130" rtl="0" eaLnBrk="1" latinLnBrk="0" hangingPunct="1">
        <a:defRPr sz="1795" kern="1200">
          <a:solidFill>
            <a:schemeClr val="tx1"/>
          </a:solidFill>
          <a:latin typeface="+mn-lt"/>
          <a:ea typeface="+mn-ea"/>
          <a:cs typeface="+mn-cs"/>
        </a:defRPr>
      </a:lvl6pPr>
      <a:lvl7pPr marL="2738755" algn="l" defTabSz="913130" rtl="0" eaLnBrk="1" latinLnBrk="0" hangingPunct="1">
        <a:defRPr sz="1795" kern="1200">
          <a:solidFill>
            <a:schemeClr val="tx1"/>
          </a:solidFill>
          <a:latin typeface="+mn-lt"/>
          <a:ea typeface="+mn-ea"/>
          <a:cs typeface="+mn-cs"/>
        </a:defRPr>
      </a:lvl7pPr>
      <a:lvl8pPr marL="3195320" algn="l" defTabSz="913130" rtl="0" eaLnBrk="1" latinLnBrk="0" hangingPunct="1">
        <a:defRPr sz="1795" kern="1200">
          <a:solidFill>
            <a:schemeClr val="tx1"/>
          </a:solidFill>
          <a:latin typeface="+mn-lt"/>
          <a:ea typeface="+mn-ea"/>
          <a:cs typeface="+mn-cs"/>
        </a:defRPr>
      </a:lvl8pPr>
      <a:lvl9pPr marL="3651885" algn="l" defTabSz="913130" rtl="0" eaLnBrk="1" latinLnBrk="0" hangingPunct="1">
        <a:defRPr sz="179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2023/3/5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10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10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061662-1931-4270-B716-7BAB246CDAE2}" type="datetimeFigureOut">
              <a:rPr lang="zh-CN" altLang="en-US" smtClean="0"/>
              <a:t>2023/3/5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F7C3D-CD21-4DCC-955B-28CA672DAF7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notesSlide" Target="../notesSlides/notesSlide10.xml"/><Relationship Id="rId5" Type="http://schemas.openxmlformats.org/officeDocument/2006/relationships/tags" Target="../tags/tag34.xml"/><Relationship Id="rId10" Type="http://schemas.openxmlformats.org/officeDocument/2006/relationships/slideLayout" Target="../slideLayouts/slideLayout7.xml"/><Relationship Id="rId4" Type="http://schemas.openxmlformats.org/officeDocument/2006/relationships/tags" Target="../tags/tag33.xml"/><Relationship Id="rId9" Type="http://schemas.openxmlformats.org/officeDocument/2006/relationships/tags" Target="../tags/tag3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9.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6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4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46.xml"/><Relationship Id="rId7"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10" Type="http://schemas.openxmlformats.org/officeDocument/2006/relationships/image" Target="../media/image26.png"/><Relationship Id="rId4" Type="http://schemas.openxmlformats.org/officeDocument/2006/relationships/tags" Target="../tags/tag47.xml"/><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6.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8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6.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image" Target="../media/image5.png"/><Relationship Id="rId2" Type="http://schemas.openxmlformats.org/officeDocument/2006/relationships/tags" Target="../tags/tag4.xml"/><Relationship Id="rId16" Type="http://schemas.openxmlformats.org/officeDocument/2006/relationships/image" Target="../media/image4.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notesSlide" Target="../notesSlides/notesSlide2.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88.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93.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media/image41.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40.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7.png"/><Relationship Id="rId5" Type="http://schemas.openxmlformats.org/officeDocument/2006/relationships/tags" Target="../tags/tag56.xml"/><Relationship Id="rId10" Type="http://schemas.openxmlformats.org/officeDocument/2006/relationships/slideLayout" Target="../slideLayouts/slideLayout96.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slideLayout" Target="../slideLayouts/slideLayout96.xml"/><Relationship Id="rId18" Type="http://schemas.openxmlformats.org/officeDocument/2006/relationships/image" Target="../media/image46.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image" Target="../media/image45.png"/><Relationship Id="rId2" Type="http://schemas.openxmlformats.org/officeDocument/2006/relationships/tags" Target="../tags/tag62.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image" Target="../media/image43.png"/><Relationship Id="rId10" Type="http://schemas.openxmlformats.org/officeDocument/2006/relationships/tags" Target="../tags/tag70.xml"/><Relationship Id="rId19" Type="http://schemas.openxmlformats.org/officeDocument/2006/relationships/image" Target="../media/image47.png"/><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image" Target="../media/image51.pn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7.png"/><Relationship Id="rId2" Type="http://schemas.openxmlformats.org/officeDocument/2006/relationships/tags" Target="../tags/tag74.xml"/><Relationship Id="rId16" Type="http://schemas.openxmlformats.org/officeDocument/2006/relationships/slideLayout" Target="../slideLayouts/slideLayout96.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tags" Target="../tags/tag87.xml"/><Relationship Id="rId10" Type="http://schemas.openxmlformats.org/officeDocument/2006/relationships/tags" Target="../tags/tag82.xml"/><Relationship Id="rId19" Type="http://schemas.openxmlformats.org/officeDocument/2006/relationships/image" Target="../media/image52.png"/><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28.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53.png"/><Relationship Id="rId5" Type="http://schemas.openxmlformats.org/officeDocument/2006/relationships/image" Target="../media/image7.png"/><Relationship Id="rId4"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4.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12.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notesSlide" Target="../notesSlides/notesSlide8.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slideLayout" Target="../slideLayouts/slideLayout7.xml"/><Relationship Id="rId5" Type="http://schemas.openxmlformats.org/officeDocument/2006/relationships/tags" Target="../tags/tag2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a:blip r:embed="rId5"/>
          <a:stretch>
            <a:fillRect/>
          </a:stretch>
        </p:blipFill>
        <p:spPr>
          <a:xfrm>
            <a:off x="0" y="0"/>
            <a:ext cx="12192000" cy="7083576"/>
          </a:xfrm>
          <a:prstGeom prst="rect">
            <a:avLst/>
          </a:prstGeom>
        </p:spPr>
      </p:pic>
      <p:sp>
        <p:nvSpPr>
          <p:cNvPr id="11" name="PA_库_文本框 10"/>
          <p:cNvSpPr txBox="1"/>
          <p:nvPr>
            <p:custDataLst>
              <p:tags r:id="rId2"/>
            </p:custDataLst>
          </p:nvPr>
        </p:nvSpPr>
        <p:spPr>
          <a:xfrm>
            <a:off x="2177935" y="2472150"/>
            <a:ext cx="7797338" cy="1445260"/>
          </a:xfrm>
          <a:prstGeom prst="rect">
            <a:avLst/>
          </a:prstGeom>
          <a:noFill/>
        </p:spPr>
        <p:txBody>
          <a:bodyPr wrap="square" rtlCol="0">
            <a:spAutoFit/>
          </a:bodyPr>
          <a:lstStyle/>
          <a:p>
            <a:pPr algn="ctr"/>
            <a:r>
              <a:rPr lang="zh-CN" altLang="en-US" sz="4400" b="1" dirty="0">
                <a:solidFill>
                  <a:schemeClr val="bg1"/>
                </a:solidFill>
                <a:cs typeface="+mn-ea"/>
                <a:sym typeface="+mn-lt"/>
              </a:rPr>
              <a:t>Aobo Website Development Analysis</a:t>
            </a:r>
          </a:p>
        </p:txBody>
      </p:sp>
      <p:pic>
        <p:nvPicPr>
          <p:cNvPr id="3" name="图片 2" descr="logo"/>
          <p:cNvPicPr>
            <a:picLocks noChangeAspect="1"/>
          </p:cNvPicPr>
          <p:nvPr/>
        </p:nvPicPr>
        <p:blipFill>
          <a:blip r:embed="rId6"/>
          <a:stretch>
            <a:fillRect/>
          </a:stretch>
        </p:blipFill>
        <p:spPr>
          <a:xfrm>
            <a:off x="-88900" y="292735"/>
            <a:ext cx="3556000" cy="63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53" presetClass="entr" presetSubtype="16" fill="hold" grpId="1" nodeType="withEffect">
                                  <p:stCondLst>
                                    <p:cond delay="150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6" presetClass="emph" presetSubtype="0" accel="30000" decel="26000" autoRev="1" fill="hold" grpId="2" nodeType="withEffect">
                                  <p:stCondLst>
                                    <p:cond delay="1900"/>
                                  </p:stCondLst>
                                  <p:childTnLst>
                                    <p:animScale>
                                      <p:cBhvr>
                                        <p:cTn id="14" dur="500" fill="hold"/>
                                        <p:tgtEl>
                                          <p:spTgt spid="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1" grpId="1" autoUpdateAnimBg="0"/>
      <p:bldP spid="11" grpId="2"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1"/>
          <p:cNvSpPr/>
          <p:nvPr/>
        </p:nvSpPr>
        <p:spPr>
          <a:xfrm>
            <a:off x="4463415" y="672899"/>
            <a:ext cx="3265170" cy="809625"/>
          </a:xfrm>
          <a:prstGeom prst="rect">
            <a:avLst/>
          </a:prstGeom>
          <a:ln w="12700">
            <a:miter lim="400000"/>
          </a:ln>
        </p:spPr>
        <p:txBody>
          <a:bodyPr wrap="none" lIns="35719" tIns="35719" rIns="35719" bIns="35719" anchor="ctr">
            <a:spAutoFit/>
          </a:bodyPr>
          <a:lstStyle/>
          <a:p>
            <a:pPr algn="ctr"/>
            <a:r>
              <a:rPr lang="en-US" altLang="zh-CN" sz="4800" dirty="0">
                <a:gradFill>
                  <a:gsLst>
                    <a:gs pos="6000">
                      <a:srgbClr val="FF3C06"/>
                    </a:gs>
                    <a:gs pos="59000">
                      <a:srgbClr val="571B6F"/>
                    </a:gs>
                  </a:gsLst>
                  <a:lin ang="5400000" scaled="1"/>
                </a:gradFill>
                <a:cs typeface="+mn-ea"/>
                <a:sym typeface="+mn-lt"/>
              </a:rPr>
              <a:t>N</a:t>
            </a:r>
            <a:r>
              <a:rPr lang="zh-CN" altLang="en-US" sz="4800" dirty="0">
                <a:gradFill>
                  <a:gsLst>
                    <a:gs pos="6000">
                      <a:srgbClr val="FF3C06"/>
                    </a:gs>
                    <a:gs pos="59000">
                      <a:srgbClr val="571B6F"/>
                    </a:gs>
                  </a:gsLst>
                  <a:lin ang="5400000" scaled="1"/>
                </a:gradFill>
                <a:cs typeface="+mn-ea"/>
                <a:sym typeface="+mn-lt"/>
              </a:rPr>
              <a:t>avigation</a:t>
            </a:r>
          </a:p>
        </p:txBody>
      </p:sp>
      <p:sp>
        <p:nvSpPr>
          <p:cNvPr id="11" name="PA_库_形状 148"/>
          <p:cNvSpPr/>
          <p:nvPr>
            <p:custDataLst>
              <p:tags r:id="rId1"/>
            </p:custDataLst>
          </p:nvPr>
        </p:nvSpPr>
        <p:spPr>
          <a:xfrm>
            <a:off x="8243097" y="3820534"/>
            <a:ext cx="2960028" cy="755650"/>
          </a:xfrm>
          <a:prstGeom prst="rect">
            <a:avLst/>
          </a:prstGeom>
          <a:ln w="12700">
            <a:miter lim="400000"/>
          </a:ln>
        </p:spPr>
        <p:txBody>
          <a:bodyPr lIns="35719" tIns="35719" rIns="35719" bIns="35719">
            <a:spAutoFit/>
          </a:bodyPr>
          <a:lstStyle>
            <a:lvl1pPr>
              <a:lnSpc>
                <a:spcPct val="110000"/>
              </a:lnSpc>
              <a:defRPr sz="2700" spc="-53">
                <a:solidFill>
                  <a:srgbClr val="AAAFB1"/>
                </a:solidFill>
              </a:defRPr>
            </a:lvl1pPr>
          </a:lstStyle>
          <a:p>
            <a:pPr defTabSz="410845" hangingPunct="0"/>
            <a:r>
              <a:rPr sz="1350" kern="0" dirty="0">
                <a:cs typeface="+mn-ea"/>
                <a:sym typeface="+mn-lt"/>
              </a:rPr>
              <a:t>Navigation is organized as an unordered list, which allows it to work when there is no stylesheet. </a:t>
            </a:r>
          </a:p>
        </p:txBody>
      </p:sp>
      <p:sp>
        <p:nvSpPr>
          <p:cNvPr id="12" name="PA_库_形状 149"/>
          <p:cNvSpPr/>
          <p:nvPr>
            <p:custDataLst>
              <p:tags r:id="rId2"/>
            </p:custDataLst>
          </p:nvPr>
        </p:nvSpPr>
        <p:spPr>
          <a:xfrm>
            <a:off x="7814788" y="3345826"/>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sz="4450" kern="0">
                <a:solidFill>
                  <a:schemeClr val="accent4"/>
                </a:solidFill>
                <a:latin typeface="+mn-lt"/>
                <a:ea typeface="+mn-ea"/>
                <a:cs typeface="+mn-ea"/>
                <a:sym typeface="+mn-lt"/>
              </a:rPr>
              <a:t>3.</a:t>
            </a:r>
          </a:p>
        </p:txBody>
      </p:sp>
      <p:sp>
        <p:nvSpPr>
          <p:cNvPr id="13" name="PA_库_形状 150"/>
          <p:cNvSpPr/>
          <p:nvPr>
            <p:custDataLst>
              <p:tags r:id="rId3"/>
            </p:custDataLst>
          </p:nvPr>
        </p:nvSpPr>
        <p:spPr>
          <a:xfrm>
            <a:off x="8218301" y="3461958"/>
            <a:ext cx="3009619" cy="264160"/>
          </a:xfrm>
          <a:prstGeom prst="rect">
            <a:avLst/>
          </a:prstGeom>
          <a:ln w="12700">
            <a:miter lim="400000"/>
          </a:ln>
        </p:spPr>
        <p:txBody>
          <a:bodyPr lIns="35719" tIns="35719" rIns="35719" bIns="35719" anchor="ctr">
            <a:spAutoFit/>
          </a:bodyPr>
          <a:lstStyle>
            <a:lvl1pPr>
              <a:lnSpc>
                <a:spcPct val="70000"/>
              </a:lnSpc>
              <a:defRPr sz="3700" spc="-259">
                <a:solidFill>
                  <a:srgbClr val="FFFFFF"/>
                </a:solidFill>
                <a:latin typeface="+mn-lt"/>
                <a:ea typeface="+mn-ea"/>
                <a:cs typeface="+mn-cs"/>
                <a:sym typeface="Montserrat-Bold"/>
              </a:defRPr>
            </a:lvl1pPr>
          </a:lstStyle>
          <a:p>
            <a:pPr defTabSz="410845" hangingPunct="0"/>
            <a:r>
              <a:rPr lang="zh-CN" altLang="en-US" sz="1800" spc="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lt"/>
              </a:rPr>
              <a:t> Navigation forms</a:t>
            </a:r>
          </a:p>
        </p:txBody>
      </p:sp>
      <p:sp>
        <p:nvSpPr>
          <p:cNvPr id="23" name="Shape 160"/>
          <p:cNvSpPr/>
          <p:nvPr/>
        </p:nvSpPr>
        <p:spPr>
          <a:xfrm>
            <a:off x="2636704" y="1450787"/>
            <a:ext cx="6918592" cy="355611"/>
          </a:xfrm>
          <a:prstGeom prst="rect">
            <a:avLst/>
          </a:prstGeom>
          <a:ln w="12700">
            <a:miter lim="400000"/>
          </a:ln>
        </p:spPr>
        <p:txBody>
          <a:bodyPr lIns="35719" tIns="35719" rIns="35719" bIns="35719">
            <a:spAutoFit/>
          </a:bodyPr>
          <a:lstStyle>
            <a:lvl1pPr algn="ctr">
              <a:lnSpc>
                <a:spcPct val="110000"/>
              </a:lnSpc>
              <a:defRPr sz="2700" spc="-53">
                <a:solidFill>
                  <a:srgbClr val="AAAFB1"/>
                </a:solidFill>
              </a:defRPr>
            </a:lvl1pPr>
          </a:lstStyle>
          <a:p>
            <a:pPr defTabSz="410845" hangingPunct="0"/>
            <a:r>
              <a:rPr sz="1800" kern="0" dirty="0">
                <a:cs typeface="+mn-ea"/>
                <a:sym typeface="+mn-lt"/>
              </a:rPr>
              <a:t>Here are some ideas for </a:t>
            </a:r>
            <a:r>
              <a:rPr lang="en-US" sz="1800" kern="0" dirty="0">
                <a:cs typeface="+mn-ea"/>
                <a:sym typeface="+mn-lt"/>
              </a:rPr>
              <a:t>my</a:t>
            </a:r>
            <a:r>
              <a:rPr sz="1800" kern="0" dirty="0">
                <a:cs typeface="+mn-ea"/>
                <a:sym typeface="+mn-lt"/>
              </a:rPr>
              <a:t> navigation section</a:t>
            </a:r>
          </a:p>
        </p:txBody>
      </p:sp>
      <p:sp>
        <p:nvSpPr>
          <p:cNvPr id="25" name="PA_库_形状 142"/>
          <p:cNvSpPr/>
          <p:nvPr>
            <p:custDataLst>
              <p:tags r:id="rId4"/>
            </p:custDataLst>
          </p:nvPr>
        </p:nvSpPr>
        <p:spPr>
          <a:xfrm>
            <a:off x="980274" y="3821169"/>
            <a:ext cx="2960028" cy="755650"/>
          </a:xfrm>
          <a:prstGeom prst="rect">
            <a:avLst/>
          </a:prstGeom>
          <a:ln w="12700">
            <a:miter lim="400000"/>
          </a:ln>
        </p:spPr>
        <p:txBody>
          <a:bodyPr wrap="square" lIns="35719" tIns="35719" rIns="35719" bIns="35719">
            <a:spAutoFit/>
          </a:bodyPr>
          <a:lstStyle>
            <a:lvl1pPr>
              <a:lnSpc>
                <a:spcPct val="110000"/>
              </a:lnSpc>
              <a:defRPr sz="2700" spc="-53">
                <a:solidFill>
                  <a:srgbClr val="AAAFB1"/>
                </a:solidFill>
              </a:defRPr>
            </a:lvl1pPr>
          </a:lstStyle>
          <a:p>
            <a:pPr defTabSz="410845" hangingPunct="0"/>
            <a:r>
              <a:rPr sz="1350" kern="0" dirty="0">
                <a:cs typeface="+mn-ea"/>
                <a:sym typeface="+mn-lt"/>
              </a:rPr>
              <a:t>Most of the shipping links </a:t>
            </a:r>
            <a:r>
              <a:rPr lang="en-US" sz="1350" kern="0" dirty="0">
                <a:cs typeface="+mn-ea"/>
                <a:sym typeface="+mn-lt"/>
              </a:rPr>
              <a:t>I</a:t>
            </a:r>
            <a:r>
              <a:rPr sz="1350" kern="0" dirty="0">
                <a:cs typeface="+mn-ea"/>
                <a:sym typeface="+mn-lt"/>
              </a:rPr>
              <a:t> chose for this site are clearly labeled and unified</a:t>
            </a:r>
            <a:r>
              <a:rPr lang="en-US" sz="1350" kern="0" dirty="0">
                <a:cs typeface="+mn-ea"/>
                <a:sym typeface="+mn-lt"/>
              </a:rPr>
              <a:t>.</a:t>
            </a:r>
          </a:p>
        </p:txBody>
      </p:sp>
      <p:sp>
        <p:nvSpPr>
          <p:cNvPr id="26" name="PA_库_形状 143"/>
          <p:cNvSpPr/>
          <p:nvPr>
            <p:custDataLst>
              <p:tags r:id="rId5"/>
            </p:custDataLst>
          </p:nvPr>
        </p:nvSpPr>
        <p:spPr>
          <a:xfrm>
            <a:off x="551965" y="3346461"/>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sz="4450" kern="0" dirty="0">
                <a:solidFill>
                  <a:schemeClr val="accent4"/>
                </a:solidFill>
                <a:latin typeface="+mn-lt"/>
                <a:ea typeface="+mn-ea"/>
                <a:cs typeface="+mn-ea"/>
                <a:sym typeface="+mn-lt"/>
              </a:rPr>
              <a:t>1.</a:t>
            </a:r>
          </a:p>
        </p:txBody>
      </p:sp>
      <p:sp>
        <p:nvSpPr>
          <p:cNvPr id="27" name="PA_库_形状 144"/>
          <p:cNvSpPr/>
          <p:nvPr>
            <p:custDataLst>
              <p:tags r:id="rId6"/>
            </p:custDataLst>
          </p:nvPr>
        </p:nvSpPr>
        <p:spPr>
          <a:xfrm>
            <a:off x="955479" y="3365756"/>
            <a:ext cx="3009619" cy="457835"/>
          </a:xfrm>
          <a:prstGeom prst="rect">
            <a:avLst/>
          </a:prstGeom>
          <a:ln w="12700">
            <a:miter lim="400000"/>
          </a:ln>
        </p:spPr>
        <p:txBody>
          <a:bodyPr lIns="35719" tIns="35719" rIns="35719" bIns="35719" anchor="ctr">
            <a:spAutoFit/>
          </a:bodyPr>
          <a:lstStyle>
            <a:lvl1pPr>
              <a:lnSpc>
                <a:spcPct val="70000"/>
              </a:lnSpc>
              <a:defRPr sz="3700" spc="-259">
                <a:solidFill>
                  <a:srgbClr val="FFFFFF"/>
                </a:solidFill>
                <a:latin typeface="+mn-lt"/>
                <a:ea typeface="+mn-ea"/>
                <a:cs typeface="+mn-cs"/>
                <a:sym typeface="Montserrat-Bold"/>
              </a:defRPr>
            </a:lvl1pPr>
          </a:lstStyle>
          <a:p>
            <a:pPr defTabSz="410845" hangingPunct="0"/>
            <a:r>
              <a:rPr lang="zh-CN" altLang="en-US" sz="1800" spc="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lt"/>
              </a:rPr>
              <a:t>Leading Navigation Column</a:t>
            </a:r>
          </a:p>
        </p:txBody>
      </p:sp>
      <p:sp>
        <p:nvSpPr>
          <p:cNvPr id="28" name="PA_库_形状 145"/>
          <p:cNvSpPr/>
          <p:nvPr>
            <p:custDataLst>
              <p:tags r:id="rId7"/>
            </p:custDataLst>
          </p:nvPr>
        </p:nvSpPr>
        <p:spPr>
          <a:xfrm>
            <a:off x="4616447" y="3821169"/>
            <a:ext cx="2960029" cy="1212215"/>
          </a:xfrm>
          <a:prstGeom prst="rect">
            <a:avLst/>
          </a:prstGeom>
          <a:ln w="12700">
            <a:miter lim="400000"/>
          </a:ln>
        </p:spPr>
        <p:txBody>
          <a:bodyPr lIns="35719" tIns="35719" rIns="35719" bIns="35719">
            <a:spAutoFit/>
          </a:bodyPr>
          <a:lstStyle>
            <a:lvl1pPr>
              <a:lnSpc>
                <a:spcPct val="110000"/>
              </a:lnSpc>
              <a:defRPr sz="2700" spc="-53">
                <a:solidFill>
                  <a:srgbClr val="AAAFB1"/>
                </a:solidFill>
              </a:defRPr>
            </a:lvl1pPr>
          </a:lstStyle>
          <a:p>
            <a:pPr defTabSz="410845" hangingPunct="0"/>
            <a:r>
              <a:rPr sz="1350" kern="0" dirty="0">
                <a:cs typeface="+mn-ea"/>
                <a:sym typeface="+mn-lt"/>
              </a:rPr>
              <a:t>In terms of the target audience, the site is doing well, the parent link and the child link are clear, and the people who visit the site can find what they need.</a:t>
            </a:r>
          </a:p>
        </p:txBody>
      </p:sp>
      <p:sp>
        <p:nvSpPr>
          <p:cNvPr id="29" name="PA_库_形状 146"/>
          <p:cNvSpPr/>
          <p:nvPr>
            <p:custDataLst>
              <p:tags r:id="rId8"/>
            </p:custDataLst>
          </p:nvPr>
        </p:nvSpPr>
        <p:spPr>
          <a:xfrm>
            <a:off x="4188139" y="3346461"/>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sz="4450" kern="0">
                <a:solidFill>
                  <a:schemeClr val="accent4"/>
                </a:solidFill>
                <a:latin typeface="+mn-lt"/>
                <a:ea typeface="+mn-ea"/>
                <a:cs typeface="+mn-ea"/>
                <a:sym typeface="+mn-lt"/>
              </a:rPr>
              <a:t>2.</a:t>
            </a:r>
          </a:p>
        </p:txBody>
      </p:sp>
      <p:sp>
        <p:nvSpPr>
          <p:cNvPr id="30" name="PA_库_形状 147"/>
          <p:cNvSpPr/>
          <p:nvPr>
            <p:custDataLst>
              <p:tags r:id="rId9"/>
            </p:custDataLst>
          </p:nvPr>
        </p:nvSpPr>
        <p:spPr>
          <a:xfrm>
            <a:off x="4591652" y="3365756"/>
            <a:ext cx="3009620" cy="457835"/>
          </a:xfrm>
          <a:prstGeom prst="rect">
            <a:avLst/>
          </a:prstGeom>
          <a:ln w="12700">
            <a:miter lim="400000"/>
          </a:ln>
        </p:spPr>
        <p:txBody>
          <a:bodyPr lIns="35719" tIns="35719" rIns="35719" bIns="35719" anchor="ctr">
            <a:spAutoFit/>
          </a:bodyPr>
          <a:lstStyle>
            <a:lvl1pPr>
              <a:lnSpc>
                <a:spcPct val="70000"/>
              </a:lnSpc>
              <a:defRPr sz="3700" spc="-259">
                <a:solidFill>
                  <a:srgbClr val="FFFFFF"/>
                </a:solidFill>
                <a:latin typeface="+mn-lt"/>
                <a:ea typeface="+mn-ea"/>
                <a:cs typeface="+mn-cs"/>
                <a:sym typeface="Montserrat-Bold"/>
              </a:defRPr>
            </a:lvl1pPr>
          </a:lstStyle>
          <a:p>
            <a:pPr defTabSz="410845" hangingPunct="0"/>
            <a:r>
              <a:rPr lang="zh-CN" altLang="en-US" sz="1800" spc="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sym typeface="+mn-lt"/>
              </a:rPr>
              <a:t>Parent and child links are well - graded </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1">
                                            <p:txEl>
                                              <p:charRg st="4294967295" end="4294967295"/>
                                            </p:txEl>
                                          </p:spTgt>
                                        </p:tgtEl>
                                        <p:attrNameLst>
                                          <p:attrName>style.visibility</p:attrName>
                                        </p:attrNameLst>
                                      </p:cBhvr>
                                      <p:to>
                                        <p:strVal val="visible"/>
                                      </p:to>
                                    </p:set>
                                    <p:animEffect transition="in" filter="wipe(left)">
                                      <p:cBhvr>
                                        <p:cTn id="7" dur="1000"/>
                                        <p:tgtEl>
                                          <p:spTgt spid="11">
                                            <p:txEl>
                                              <p:charRg st="4294967295" end="4294967295"/>
                                            </p:txEl>
                                          </p:spTgt>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2">
                                            <p:txEl>
                                              <p:charRg st="4294967295" end="4294967295"/>
                                            </p:txEl>
                                          </p:spTgt>
                                        </p:tgtEl>
                                        <p:attrNameLst>
                                          <p:attrName>style.visibility</p:attrName>
                                        </p:attrNameLst>
                                      </p:cBhvr>
                                      <p:to>
                                        <p:strVal val="visible"/>
                                      </p:to>
                                    </p:set>
                                    <p:animEffect transition="in" filter="wipe(left)">
                                      <p:cBhvr>
                                        <p:cTn id="10" dur="1000"/>
                                        <p:tgtEl>
                                          <p:spTgt spid="12">
                                            <p:txEl>
                                              <p:charRg st="4294967295" end="4294967295"/>
                                            </p:txEl>
                                          </p:spTgt>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3">
                                            <p:txEl>
                                              <p:charRg st="4294967295" end="4294967295"/>
                                            </p:txEl>
                                          </p:spTgt>
                                        </p:tgtEl>
                                        <p:attrNameLst>
                                          <p:attrName>style.visibility</p:attrName>
                                        </p:attrNameLst>
                                      </p:cBhvr>
                                      <p:to>
                                        <p:strVal val="visible"/>
                                      </p:to>
                                    </p:set>
                                    <p:animEffect transition="in" filter="wipe(left)">
                                      <p:cBhvr>
                                        <p:cTn id="13" dur="1000"/>
                                        <p:tgtEl>
                                          <p:spTgt spid="13">
                                            <p:txEl>
                                              <p:charRg st="4294967295" end="4294967295"/>
                                            </p:txEl>
                                          </p:spTgt>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5">
                                            <p:txEl>
                                              <p:charRg st="4294967295" end="4294967295"/>
                                            </p:txEl>
                                          </p:spTgt>
                                        </p:tgtEl>
                                        <p:attrNameLst>
                                          <p:attrName>style.visibility</p:attrName>
                                        </p:attrNameLst>
                                      </p:cBhvr>
                                      <p:to>
                                        <p:strVal val="visible"/>
                                      </p:to>
                                    </p:set>
                                    <p:animEffect transition="in" filter="wipe(left)">
                                      <p:cBhvr>
                                        <p:cTn id="16" dur="1000"/>
                                        <p:tgtEl>
                                          <p:spTgt spid="25">
                                            <p:txEl>
                                              <p:charRg st="4294967295" end="4294967295"/>
                                            </p:txEl>
                                          </p:spTgt>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26">
                                            <p:txEl>
                                              <p:charRg st="4294967295" end="4294967295"/>
                                            </p:txEl>
                                          </p:spTgt>
                                        </p:tgtEl>
                                        <p:attrNameLst>
                                          <p:attrName>style.visibility</p:attrName>
                                        </p:attrNameLst>
                                      </p:cBhvr>
                                      <p:to>
                                        <p:strVal val="visible"/>
                                      </p:to>
                                    </p:set>
                                    <p:animEffect transition="in" filter="wipe(left)">
                                      <p:cBhvr>
                                        <p:cTn id="19" dur="1000"/>
                                        <p:tgtEl>
                                          <p:spTgt spid="26">
                                            <p:txEl>
                                              <p:charRg st="4294967295" end="4294967295"/>
                                            </p:txEl>
                                          </p:spTgt>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27">
                                            <p:txEl>
                                              <p:charRg st="4294967295" end="4294967295"/>
                                            </p:txEl>
                                          </p:spTgt>
                                        </p:tgtEl>
                                        <p:attrNameLst>
                                          <p:attrName>style.visibility</p:attrName>
                                        </p:attrNameLst>
                                      </p:cBhvr>
                                      <p:to>
                                        <p:strVal val="visible"/>
                                      </p:to>
                                    </p:set>
                                    <p:animEffect transition="in" filter="wipe(left)">
                                      <p:cBhvr>
                                        <p:cTn id="22" dur="1000"/>
                                        <p:tgtEl>
                                          <p:spTgt spid="27">
                                            <p:txEl>
                                              <p:charRg st="4294967295" end="4294967295"/>
                                            </p:txEl>
                                          </p:spTgt>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28">
                                            <p:txEl>
                                              <p:charRg st="4294967295" end="4294967295"/>
                                            </p:txEl>
                                          </p:spTgt>
                                        </p:tgtEl>
                                        <p:attrNameLst>
                                          <p:attrName>style.visibility</p:attrName>
                                        </p:attrNameLst>
                                      </p:cBhvr>
                                      <p:to>
                                        <p:strVal val="visible"/>
                                      </p:to>
                                    </p:set>
                                    <p:animEffect transition="in" filter="wipe(left)">
                                      <p:cBhvr>
                                        <p:cTn id="25" dur="1000"/>
                                        <p:tgtEl>
                                          <p:spTgt spid="28">
                                            <p:txEl>
                                              <p:charRg st="4294967295" end="4294967295"/>
                                            </p:txEl>
                                          </p:spTgt>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29">
                                            <p:txEl>
                                              <p:charRg st="4294967295" end="4294967295"/>
                                            </p:txEl>
                                          </p:spTgt>
                                        </p:tgtEl>
                                        <p:attrNameLst>
                                          <p:attrName>style.visibility</p:attrName>
                                        </p:attrNameLst>
                                      </p:cBhvr>
                                      <p:to>
                                        <p:strVal val="visible"/>
                                      </p:to>
                                    </p:set>
                                    <p:animEffect transition="in" filter="wipe(left)">
                                      <p:cBhvr>
                                        <p:cTn id="28" dur="1000"/>
                                        <p:tgtEl>
                                          <p:spTgt spid="29">
                                            <p:txEl>
                                              <p:charRg st="4294967295" end="4294967295"/>
                                            </p:txEl>
                                          </p:spTgt>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30">
                                            <p:txEl>
                                              <p:charRg st="4294967295" end="4294967295"/>
                                            </p:txEl>
                                          </p:spTgt>
                                        </p:tgtEl>
                                        <p:attrNameLst>
                                          <p:attrName>style.visibility</p:attrName>
                                        </p:attrNameLst>
                                      </p:cBhvr>
                                      <p:to>
                                        <p:strVal val="visible"/>
                                      </p:to>
                                    </p:set>
                                    <p:animEffect transition="in" filter="wipe(left)">
                                      <p:cBhvr>
                                        <p:cTn id="31" dur="1000"/>
                                        <p:tgtEl>
                                          <p:spTgt spid="3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3" grpId="0" autoUpdateAnimBg="0"/>
      <p:bldP spid="25" grpId="0" autoUpdateAnimBg="0"/>
      <p:bldP spid="26" grpId="0" autoUpdateAnimBg="0"/>
      <p:bldP spid="27" grpId="0" autoUpdateAnimBg="0"/>
      <p:bldP spid="28" grpId="0" autoUpdateAnimBg="0"/>
      <p:bldP spid="29" grpId="0" autoUpdateAnimBg="0"/>
      <p:bldP spid="3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0"/>
            <a:ext cx="12192000" cy="7319968"/>
          </a:xfrm>
          <a:prstGeom prst="rect">
            <a:avLst/>
          </a:prstGeom>
        </p:spPr>
      </p:pic>
      <p:sp>
        <p:nvSpPr>
          <p:cNvPr id="10" name="矩形 9"/>
          <p:cNvSpPr/>
          <p:nvPr/>
        </p:nvSpPr>
        <p:spPr>
          <a:xfrm>
            <a:off x="86360" y="1812925"/>
            <a:ext cx="5723255" cy="29470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文本框 10"/>
          <p:cNvSpPr txBox="1"/>
          <p:nvPr/>
        </p:nvSpPr>
        <p:spPr>
          <a:xfrm>
            <a:off x="2156460" y="165735"/>
            <a:ext cx="7878445" cy="706755"/>
          </a:xfrm>
          <a:prstGeom prst="rect">
            <a:avLst/>
          </a:prstGeom>
          <a:noFill/>
        </p:spPr>
        <p:txBody>
          <a:bodyPr wrap="square" rtlCol="0">
            <a:spAutoFit/>
          </a:bodyPr>
          <a:lstStyle/>
          <a:p>
            <a:pPr algn="ctr"/>
            <a:r>
              <a:rPr lang="en-US" altLang="zh-CN" sz="4000">
                <a:ln w="9525" cmpd="sng">
                  <a:solidFill>
                    <a:schemeClr val="accent1"/>
                  </a:solidFill>
                  <a:prstDash val="solid"/>
                </a:ln>
                <a:solidFill>
                  <a:srgbClr val="70AD47">
                    <a:tint val="1000"/>
                  </a:srgbClr>
                </a:solidFill>
                <a:effectLst>
                  <a:glow rad="38100">
                    <a:schemeClr val="accent1">
                      <a:alpha val="40000"/>
                    </a:schemeClr>
                  </a:glow>
                </a:effectLst>
              </a:rPr>
              <a:t>Navigation comparison</a:t>
            </a:r>
          </a:p>
        </p:txBody>
      </p:sp>
      <p:sp>
        <p:nvSpPr>
          <p:cNvPr id="13" name="对角圆角矩形 12"/>
          <p:cNvSpPr/>
          <p:nvPr/>
        </p:nvSpPr>
        <p:spPr>
          <a:xfrm>
            <a:off x="6322060" y="1812290"/>
            <a:ext cx="5723255" cy="2947035"/>
          </a:xfrm>
          <a:prstGeom prst="round2DiagRect">
            <a:avLst>
              <a:gd name="adj1" fmla="val 86"/>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圆角矩形 13"/>
          <p:cNvSpPr/>
          <p:nvPr/>
        </p:nvSpPr>
        <p:spPr>
          <a:xfrm>
            <a:off x="1632585" y="871855"/>
            <a:ext cx="8550910" cy="7067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文本框 14"/>
          <p:cNvSpPr txBox="1"/>
          <p:nvPr/>
        </p:nvSpPr>
        <p:spPr>
          <a:xfrm>
            <a:off x="1737360" y="933450"/>
            <a:ext cx="8341360" cy="645160"/>
          </a:xfrm>
          <a:prstGeom prst="rect">
            <a:avLst/>
          </a:prstGeom>
          <a:noFill/>
        </p:spPr>
        <p:txBody>
          <a:bodyPr wrap="square" rtlCol="0">
            <a:spAutoFit/>
          </a:bodyPr>
          <a:lstStyle/>
          <a:p>
            <a:pPr algn="ctr"/>
            <a:r>
              <a:rPr lang="zh-CN" altLang="en-US"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Compared to similar sites, </a:t>
            </a:r>
            <a:r>
              <a:rPr lang="en-US" altLang="zh-CN"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my </a:t>
            </a:r>
            <a:r>
              <a:rPr lang="zh-CN" altLang="en-US"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navigation section has an even greater advantage</a:t>
            </a:r>
          </a:p>
        </p:txBody>
      </p:sp>
      <p:sp>
        <p:nvSpPr>
          <p:cNvPr id="19" name="圆角矩形 18"/>
          <p:cNvSpPr/>
          <p:nvPr/>
        </p:nvSpPr>
        <p:spPr>
          <a:xfrm>
            <a:off x="638175" y="4920615"/>
            <a:ext cx="11107420" cy="20675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文本框 19"/>
          <p:cNvSpPr txBox="1"/>
          <p:nvPr/>
        </p:nvSpPr>
        <p:spPr>
          <a:xfrm>
            <a:off x="878205" y="4920615"/>
            <a:ext cx="10627360" cy="2030095"/>
          </a:xfrm>
          <a:prstGeom prst="rect">
            <a:avLst/>
          </a:prstGeom>
          <a:noFill/>
        </p:spPr>
        <p:txBody>
          <a:bodyPr wrap="square" rtlCol="0">
            <a:spAutoFit/>
          </a:bodyPr>
          <a:lstStyle/>
          <a:p>
            <a:pPr algn="ctr"/>
            <a:r>
              <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As shown in the above two pictures, the left side is </a:t>
            </a:r>
            <a:r>
              <a:rPr lang="en-US" altLang="zh-CN"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my</a:t>
            </a:r>
            <a:r>
              <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navigation schematic diagram. </a:t>
            </a:r>
            <a:r>
              <a:rPr lang="en-US" altLang="zh-CN"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a:t>
            </a:r>
            <a:r>
              <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can switch to the content that the audience wants to see on the current page. Moreover, </a:t>
            </a:r>
            <a:r>
              <a:rPr lang="en-US" altLang="zh-CN"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my</a:t>
            </a:r>
            <a:r>
              <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navigation also has parent link and child link, which makes the navigation function more convenient for the audience.</a:t>
            </a:r>
          </a:p>
          <a:p>
            <a:pPr algn="ctr"/>
            <a:r>
              <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On the right is the schematic diagram of the same type of website. The navigation part of the website conveys less information, which makes the audience unable to know the information they want clearly.</a:t>
            </a:r>
          </a:p>
        </p:txBody>
      </p:sp>
      <p:pic>
        <p:nvPicPr>
          <p:cNvPr id="3" name="图片 2"/>
          <p:cNvPicPr>
            <a:picLocks noChangeAspect="1"/>
          </p:cNvPicPr>
          <p:nvPr/>
        </p:nvPicPr>
        <p:blipFill>
          <a:blip r:embed="rId4"/>
          <a:stretch>
            <a:fillRect/>
          </a:stretch>
        </p:blipFill>
        <p:spPr>
          <a:xfrm>
            <a:off x="86360" y="1812925"/>
            <a:ext cx="5748655" cy="2938780"/>
          </a:xfrm>
          <a:prstGeom prst="rect">
            <a:avLst/>
          </a:prstGeom>
        </p:spPr>
      </p:pic>
      <p:pic>
        <p:nvPicPr>
          <p:cNvPr id="4" name="图片 3"/>
          <p:cNvPicPr>
            <a:picLocks noChangeAspect="1"/>
          </p:cNvPicPr>
          <p:nvPr/>
        </p:nvPicPr>
        <p:blipFill>
          <a:blip r:embed="rId5"/>
          <a:stretch>
            <a:fillRect/>
          </a:stretch>
        </p:blipFill>
        <p:spPr>
          <a:xfrm>
            <a:off x="6322060" y="1812925"/>
            <a:ext cx="5789295" cy="2938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3" presetClass="entr" presetSubtype="1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par>
                          <p:cTn id="26" fill="hold">
                            <p:stCondLst>
                              <p:cond delay="2500"/>
                            </p:stCondLst>
                            <p:childTnLst>
                              <p:par>
                                <p:cTn id="27" presetID="3" presetClass="entr" presetSubtype="1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P spid="13" grpId="0" bldLvl="0" animBg="1"/>
      <p:bldP spid="13" grpId="1" animBg="1"/>
      <p:bldP spid="14" grpId="0" bldLvl="0" animBg="1"/>
      <p:bldP spid="14" grpId="1" animBg="1"/>
      <p:bldP spid="15" grpId="0"/>
      <p:bldP spid="15" grpId="1"/>
      <p:bldP spid="19" grpId="0" bldLvl="0" animBg="1"/>
      <p:bldP spid="19" grpId="1" animBg="1"/>
      <p:bldP spid="20" grpId="0"/>
      <p:bldP spid="2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tretch>
            <a:fillRect/>
          </a:stretch>
        </p:blipFill>
        <p:spPr>
          <a:xfrm>
            <a:off x="-141889" y="0"/>
            <a:ext cx="13409668" cy="7945820"/>
          </a:xfrm>
          <a:prstGeom prst="rect">
            <a:avLst/>
          </a:prstGeom>
        </p:spPr>
      </p:pic>
      <p:sp>
        <p:nvSpPr>
          <p:cNvPr id="4" name="PA_库_文本框 3"/>
          <p:cNvSpPr txBox="1"/>
          <p:nvPr>
            <p:custDataLst>
              <p:tags r:id="rId1"/>
            </p:custDataLst>
          </p:nvPr>
        </p:nvSpPr>
        <p:spPr>
          <a:xfrm>
            <a:off x="711835" y="2563495"/>
            <a:ext cx="5553075" cy="1291590"/>
          </a:xfrm>
          <a:prstGeom prst="rect">
            <a:avLst/>
          </a:prstGeom>
          <a:noFill/>
        </p:spPr>
        <p:txBody>
          <a:bodyPr wrap="square" rtlCol="0">
            <a:spAutoFit/>
          </a:bodyPr>
          <a:lstStyle/>
          <a:p>
            <a:r>
              <a:rPr lang="en-US" altLang="zh-CN" sz="5400" dirty="0">
                <a:solidFill>
                  <a:schemeClr val="bg1"/>
                </a:solidFill>
                <a:cs typeface="+mn-ea"/>
                <a:sym typeface="+mn-lt"/>
              </a:rPr>
              <a:t>PART THREE</a:t>
            </a:r>
          </a:p>
          <a:p>
            <a:r>
              <a:rPr lang="zh-CN" altLang="en-US" sz="2400" dirty="0">
                <a:solidFill>
                  <a:schemeClr val="bg1"/>
                </a:solidFill>
                <a:latin typeface="微软雅黑" panose="020B0503020204020204" charset="-122"/>
                <a:ea typeface="微软雅黑" panose="020B0503020204020204" charset="-122"/>
                <a:sym typeface="+mn-ea"/>
              </a:rPr>
              <a:t>Color ,Graphics </a:t>
            </a:r>
            <a:r>
              <a:rPr lang="en-US" altLang="zh-CN" sz="2400" dirty="0">
                <a:solidFill>
                  <a:schemeClr val="bg1"/>
                </a:solidFill>
                <a:latin typeface="微软雅黑" panose="020B0503020204020204" charset="-122"/>
                <a:ea typeface="微软雅黑" panose="020B0503020204020204" charset="-122"/>
                <a:sym typeface="+mn-ea"/>
              </a:rPr>
              <a:t>and Multimedia</a:t>
            </a:r>
            <a:endParaRPr lang="zh-CN" altLang="en-US" sz="2400" dirty="0">
              <a:solidFill>
                <a:schemeClr val="bg1"/>
              </a:solidFill>
              <a:cs typeface="+mn-ea"/>
              <a:sym typeface="+mn-lt"/>
            </a:endParaRPr>
          </a:p>
        </p:txBody>
      </p:sp>
      <p:sp>
        <p:nvSpPr>
          <p:cNvPr id="5" name="PA_库_文本框 4"/>
          <p:cNvSpPr txBox="1"/>
          <p:nvPr>
            <p:custDataLst>
              <p:tags r:id="rId2"/>
            </p:custDataLst>
          </p:nvPr>
        </p:nvSpPr>
        <p:spPr>
          <a:xfrm>
            <a:off x="823113" y="3887002"/>
            <a:ext cx="4395951" cy="583565"/>
          </a:xfrm>
          <a:prstGeom prst="rect">
            <a:avLst/>
          </a:prstGeom>
          <a:noFill/>
        </p:spPr>
        <p:txBody>
          <a:bodyPr wrap="square" rtlCol="0">
            <a:spAutoFit/>
          </a:bodyPr>
          <a:lstStyle/>
          <a:p>
            <a:r>
              <a:rPr lang="zh-CN" altLang="en-US" sz="1600" dirty="0">
                <a:solidFill>
                  <a:schemeClr val="bg1"/>
                </a:solidFill>
                <a:cs typeface="+mn-ea"/>
                <a:sym typeface="+mn-lt"/>
              </a:rPr>
              <a:t>This section describes the 'Use of Colour and Graphics' and Multimedia of </a:t>
            </a:r>
            <a:r>
              <a:rPr lang="en-US" altLang="zh-CN" sz="1600" dirty="0">
                <a:solidFill>
                  <a:schemeClr val="bg1"/>
                </a:solidFill>
                <a:cs typeface="+mn-ea"/>
                <a:sym typeface="+mn-lt"/>
              </a:rPr>
              <a:t>my</a:t>
            </a:r>
            <a:r>
              <a:rPr lang="zh-CN" altLang="en-US" sz="1600" dirty="0">
                <a:solidFill>
                  <a:schemeClr val="bg1"/>
                </a:solidFill>
                <a:cs typeface="+mn-ea"/>
                <a:sym typeface="+mn-lt"/>
              </a:rPr>
              <a:t> pages</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set>
                                      <p:cBhvr>
                                        <p:cTn id="9" dur="1" fill="hold">
                                          <p:stCondLst>
                                            <p:cond delay="0"/>
                                          </p:stCondLst>
                                        </p:cTn>
                                        <p:tgtEl>
                                          <p:spTgt spid="4"/>
                                        </p:tgtEl>
                                        <p:attrNameLst>
                                          <p:attrName>style.visibility</p:attrName>
                                        </p:attrNameLst>
                                      </p:cBhvr>
                                      <p:to>
                                        <p:strVal val="visible"/>
                                      </p:to>
                                    </p:set>
                                    <p:anim to="" calcmode="lin" valueType="num">
                                      <p:cBhvr>
                                        <p:cTn id="10" dur="1500" fill="hold">
                                          <p:stCondLst>
                                            <p:cond delay="0"/>
                                          </p:stCondLst>
                                        </p:cTn>
                                        <p:tgtEl>
                                          <p:spTgt spid="4"/>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4"/>
                                        </p:tgtEl>
                                        <p:attrNameLst>
                                          <p:attrName>ppt_h</p:attrName>
                                        </p:attrNameLst>
                                      </p:cBhvr>
                                      <p:tavLst>
                                        <p:tav tm="0">
                                          <p:val>
                                            <p:fltVal val="0"/>
                                          </p:val>
                                        </p:tav>
                                        <p:tav tm="100000">
                                          <p:val>
                                            <p:strVal val="#ppt_h"/>
                                          </p:val>
                                        </p:tav>
                                      </p:tavLst>
                                    </p:anim>
                                    <p:animEffect filter="fade">
                                      <p:cBhvr>
                                        <p:cTn id="12" dur="1500">
                                          <p:stCondLst>
                                            <p:cond delay="0"/>
                                          </p:stCondLst>
                                        </p:cTn>
                                        <p:tgtEl>
                                          <p:spTgt spid="4"/>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0-#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set>
                                      <p:cBhvr>
                                        <p:cTn id="17" dur="1" fill="hold">
                                          <p:stCondLst>
                                            <p:cond delay="0"/>
                                          </p:stCondLst>
                                        </p:cTn>
                                        <p:tgtEl>
                                          <p:spTgt spid="5"/>
                                        </p:tgtEl>
                                        <p:attrNameLst>
                                          <p:attrName>style.visibility</p:attrName>
                                        </p:attrNameLst>
                                      </p:cBhvr>
                                      <p:to>
                                        <p:strVal val="visible"/>
                                      </p:to>
                                    </p:set>
                                    <p:anim to="" calcmode="lin" valueType="num">
                                      <p:cBhvr>
                                        <p:cTn id="18" dur="1500" fill="hold">
                                          <p:stCondLst>
                                            <p:cond delay="0"/>
                                          </p:stCondLst>
                                        </p:cTn>
                                        <p:tgtEl>
                                          <p:spTgt spid="5"/>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5"/>
                                        </p:tgtEl>
                                        <p:attrNameLst>
                                          <p:attrName>ppt_h</p:attrName>
                                        </p:attrNameLst>
                                      </p:cBhvr>
                                      <p:tavLst>
                                        <p:tav tm="0">
                                          <p:val>
                                            <p:fltVal val="0"/>
                                          </p:val>
                                        </p:tav>
                                        <p:tav tm="100000">
                                          <p:val>
                                            <p:strVal val="#ppt_h"/>
                                          </p:val>
                                        </p:tav>
                                      </p:tavLst>
                                    </p:anim>
                                    <p:animEffect filter="fade">
                                      <p:cBhvr>
                                        <p:cTn id="20" dur="15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265" name="Shape 265"/>
          <p:cNvSpPr/>
          <p:nvPr/>
        </p:nvSpPr>
        <p:spPr>
          <a:xfrm>
            <a:off x="4410711" y="624557"/>
            <a:ext cx="3370580" cy="501650"/>
          </a:xfrm>
          <a:prstGeom prst="rect">
            <a:avLst/>
          </a:prstGeom>
          <a:ln w="12700">
            <a:miter lim="400000"/>
          </a:ln>
        </p:spPr>
        <p:txBody>
          <a:bodyPr wrap="none" lIns="35719" tIns="35719" rIns="35719" bIns="35719" anchor="ctr">
            <a:spAutoFit/>
          </a:bodyPr>
          <a:lstStyle/>
          <a:p>
            <a:pPr algn="ctr"/>
            <a:r>
              <a:rPr lang="zh-CN" altLang="en-US" sz="2800" dirty="0">
                <a:gradFill>
                  <a:gsLst>
                    <a:gs pos="6000">
                      <a:srgbClr val="FF3C06"/>
                    </a:gs>
                    <a:gs pos="59000">
                      <a:srgbClr val="571B6F"/>
                    </a:gs>
                  </a:gsLst>
                  <a:lin ang="5400000" scaled="1"/>
                </a:gradFill>
                <a:cs typeface="+mn-ea"/>
                <a:sym typeface="+mn-lt"/>
              </a:rPr>
              <a:t>Color of web pages</a:t>
            </a:r>
          </a:p>
        </p:txBody>
      </p:sp>
      <p:sp>
        <p:nvSpPr>
          <p:cNvPr id="270" name="PA_库_形状 270"/>
          <p:cNvSpPr/>
          <p:nvPr>
            <p:custDataLst>
              <p:tags r:id="rId1"/>
            </p:custDataLst>
          </p:nvPr>
        </p:nvSpPr>
        <p:spPr>
          <a:xfrm>
            <a:off x="5347335" y="1501775"/>
            <a:ext cx="5666105" cy="1067435"/>
          </a:xfrm>
          <a:prstGeom prst="rect">
            <a:avLst/>
          </a:prstGeom>
          <a:ln w="12700">
            <a:miter lim="400000"/>
          </a:ln>
        </p:spPr>
        <p:txBody>
          <a:bodyPr wrap="square" lIns="35719" tIns="35719" rIns="35719" bIns="35719">
            <a:spAutoFit/>
          </a:bodyPr>
          <a:lstStyle>
            <a:lvl1pPr>
              <a:lnSpc>
                <a:spcPct val="120000"/>
              </a:lnSpc>
              <a:defRPr sz="2100" spc="-42">
                <a:solidFill>
                  <a:srgbClr val="959595"/>
                </a:solidFill>
              </a:defRPr>
            </a:lvl1pPr>
          </a:lstStyle>
          <a:p>
            <a:pPr defTabSz="410845" hangingPunct="0"/>
            <a:r>
              <a:rPr sz="1800" kern="0" spc="-24" dirty="0" err="1">
                <a:solidFill>
                  <a:srgbClr val="FFFFFF"/>
                </a:solidFill>
                <a:cs typeface="+mn-ea"/>
                <a:sym typeface="+mn-ea"/>
              </a:rPr>
              <a:t>The first title of the page reflects the theme color of the page. The colors are white, black, and blue. These are the three main colors of the web</a:t>
            </a:r>
            <a:r>
              <a:rPr lang="en-US" sz="1800" kern="0" spc="-24" dirty="0" err="1">
                <a:solidFill>
                  <a:srgbClr val="FFFFFF"/>
                </a:solidFill>
                <a:cs typeface="+mn-ea"/>
                <a:sym typeface="+mn-ea"/>
              </a:rPr>
              <a:t>.</a:t>
            </a:r>
          </a:p>
        </p:txBody>
      </p:sp>
      <p:sp>
        <p:nvSpPr>
          <p:cNvPr id="272" name="PA_库_形状 272"/>
          <p:cNvSpPr/>
          <p:nvPr>
            <p:custDataLst>
              <p:tags r:id="rId2"/>
            </p:custDataLst>
          </p:nvPr>
        </p:nvSpPr>
        <p:spPr>
          <a:xfrm>
            <a:off x="802640" y="3982720"/>
            <a:ext cx="6921500" cy="1399540"/>
          </a:xfrm>
          <a:prstGeom prst="rect">
            <a:avLst/>
          </a:prstGeom>
          <a:ln w="12700">
            <a:miter lim="400000"/>
          </a:ln>
        </p:spPr>
        <p:txBody>
          <a:bodyPr wrap="square" lIns="35719" tIns="35719" rIns="35719" bIns="35719">
            <a:spAutoFit/>
          </a:bodyPr>
          <a:lstStyle>
            <a:lvl1pPr>
              <a:lnSpc>
                <a:spcPct val="120000"/>
              </a:lnSpc>
              <a:defRPr sz="2100" spc="-42">
                <a:solidFill>
                  <a:srgbClr val="959595"/>
                </a:solidFill>
              </a:defRPr>
            </a:lvl1pPr>
          </a:lstStyle>
          <a:p>
            <a:pPr defTabSz="410845" hangingPunct="0"/>
            <a:r>
              <a:rPr sz="1800" kern="0" spc="-24" dirty="0" err="1">
                <a:solidFill>
                  <a:srgbClr val="FFFFFF"/>
                </a:solidFill>
                <a:cs typeface="+mn-ea"/>
                <a:sym typeface="+mn-ea"/>
              </a:rPr>
              <a:t>The theme colors are white, blue, and black. As shown in the picture below: white is the background color, black is the text color, blue is the border buffer color, blue is also the color, and there is also a green prompt to be selected</a:t>
            </a:r>
            <a:endParaRPr sz="1800" kern="0" spc="-24" dirty="0" err="1">
              <a:solidFill>
                <a:srgbClr val="FFFFFF"/>
              </a:solidFill>
              <a:cs typeface="+mn-ea"/>
              <a:sym typeface="+mn-lt"/>
            </a:endParaRPr>
          </a:p>
        </p:txBody>
      </p:sp>
      <p:sp>
        <p:nvSpPr>
          <p:cNvPr id="275" name="Shape 275"/>
          <p:cNvSpPr>
            <a:spLocks noGrp="1"/>
          </p:cNvSpPr>
          <p:nvPr>
            <p:ph type="sldNum" sz="quarter" idx="10"/>
          </p:nvPr>
        </p:nvSpPr>
        <p:spPr>
          <a:xfrm>
            <a:off x="11672287" y="265670"/>
            <a:ext cx="346248" cy="352018"/>
          </a:xfrm>
          <a:prstGeom prst="rect">
            <a:avLst/>
          </a:prstGeom>
        </p:spPr>
        <p:txBody>
          <a:bodyPr/>
          <a:lstStyle/>
          <a:p>
            <a:fld id="{86CB4B4D-7CA3-9044-876B-883B54F8677D}" type="slidenum">
              <a:rPr>
                <a:latin typeface="+mn-lt"/>
                <a:ea typeface="+mn-ea"/>
                <a:cs typeface="+mn-ea"/>
                <a:sym typeface="+mn-lt"/>
              </a:rPr>
              <a:t>13</a:t>
            </a:fld>
            <a:endParaRPr>
              <a:latin typeface="+mn-lt"/>
              <a:ea typeface="+mn-ea"/>
              <a:cs typeface="+mn-ea"/>
              <a:sym typeface="+mn-lt"/>
            </a:endParaRPr>
          </a:p>
        </p:txBody>
      </p:sp>
      <p:pic>
        <p:nvPicPr>
          <p:cNvPr id="2053" name="图片 5"/>
          <p:cNvPicPr>
            <a:picLocks noGrp="1" noChangeAspect="1"/>
          </p:cNvPicPr>
          <p:nvPr>
            <p:ph type="pic" sz="quarter" idx="11"/>
          </p:nvPr>
        </p:nvPicPr>
        <p:blipFill>
          <a:blip r:embed="rId6"/>
          <a:stretch>
            <a:fillRect/>
          </a:stretch>
        </p:blipFill>
        <p:spPr>
          <a:xfrm>
            <a:off x="802640" y="1501775"/>
            <a:ext cx="3608070" cy="1288415"/>
          </a:xfrm>
          <a:prstGeom prst="rect">
            <a:avLst/>
          </a:prstGeom>
          <a:noFill/>
          <a:ln w="9525">
            <a:noFill/>
          </a:ln>
        </p:spPr>
      </p:pic>
      <p:pic>
        <p:nvPicPr>
          <p:cNvPr id="2052" name="图片 4"/>
          <p:cNvPicPr>
            <a:picLocks noGrp="1" noChangeAspect="1"/>
          </p:cNvPicPr>
          <p:nvPr>
            <p:ph type="pic" sz="quarter" idx="12"/>
          </p:nvPr>
        </p:nvPicPr>
        <p:blipFill>
          <a:blip r:embed="rId7"/>
          <a:stretch>
            <a:fillRect/>
          </a:stretch>
        </p:blipFill>
        <p:spPr>
          <a:xfrm>
            <a:off x="8383270" y="3210560"/>
            <a:ext cx="1901825" cy="279781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70">
                                            <p:txEl>
                                              <p:charRg st="4294967295" end="4294967295"/>
                                            </p:txEl>
                                          </p:spTgt>
                                        </p:tgtEl>
                                        <p:attrNameLst>
                                          <p:attrName>style.visibility</p:attrName>
                                        </p:attrNameLst>
                                      </p:cBhvr>
                                      <p:to>
                                        <p:strVal val="visible"/>
                                      </p:to>
                                    </p:set>
                                    <p:animEffect transition="in" filter="wipe(left)">
                                      <p:cBhvr>
                                        <p:cTn id="7" dur="1000"/>
                                        <p:tgtEl>
                                          <p:spTgt spid="270">
                                            <p:txEl>
                                              <p:charRg st="4294967295" end="4294967295"/>
                                            </p:txEl>
                                          </p:spTgt>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72">
                                            <p:txEl>
                                              <p:charRg st="4294967295" end="4294967295"/>
                                            </p:txEl>
                                          </p:spTgt>
                                        </p:tgtEl>
                                        <p:attrNameLst>
                                          <p:attrName>style.visibility</p:attrName>
                                        </p:attrNameLst>
                                      </p:cBhvr>
                                      <p:to>
                                        <p:strVal val="visible"/>
                                      </p:to>
                                    </p:set>
                                    <p:animEffect transition="in" filter="wipe(left)">
                                      <p:cBhvr>
                                        <p:cTn id="10" dur="1000"/>
                                        <p:tgtEl>
                                          <p:spTgt spid="27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autoUpdateAnimBg="0"/>
      <p:bldP spid="27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073" name="文本框 3"/>
          <p:cNvSpPr txBox="1"/>
          <p:nvPr/>
        </p:nvSpPr>
        <p:spPr>
          <a:xfrm>
            <a:off x="1807845" y="389890"/>
            <a:ext cx="7737475" cy="645160"/>
          </a:xfrm>
          <a:prstGeom prst="rect">
            <a:avLst/>
          </a:prstGeom>
          <a:noFill/>
          <a:ln w="9525">
            <a:noFill/>
          </a:ln>
        </p:spPr>
        <p:txBody>
          <a:bodyPr wrap="square" anchor="t">
            <a:spAutoFit/>
          </a:bodyPr>
          <a:lstStyle/>
          <a:p>
            <a:r>
              <a:rPr kern="0" spc="-24" dirty="0" err="1">
                <a:solidFill>
                  <a:srgbClr val="FFFFFF"/>
                </a:solidFill>
                <a:cs typeface="+mn-ea"/>
              </a:rPr>
              <a:t>In addition, the main picture of the page also sets off the three main colors of the Page: white, blue and black, as shown in the picture below:</a:t>
            </a:r>
          </a:p>
        </p:txBody>
      </p:sp>
      <p:pic>
        <p:nvPicPr>
          <p:cNvPr id="3074" name="图片 4"/>
          <p:cNvPicPr>
            <a:picLocks noChangeAspect="1"/>
          </p:cNvPicPr>
          <p:nvPr/>
        </p:nvPicPr>
        <p:blipFill>
          <a:blip r:embed="rId3"/>
          <a:stretch>
            <a:fillRect/>
          </a:stretch>
        </p:blipFill>
        <p:spPr>
          <a:xfrm>
            <a:off x="2925763" y="1035050"/>
            <a:ext cx="5980112" cy="2936875"/>
          </a:xfrm>
          <a:prstGeom prst="rect">
            <a:avLst/>
          </a:prstGeom>
          <a:noFill/>
          <a:ln w="9525">
            <a:noFill/>
          </a:ln>
        </p:spPr>
      </p:pic>
      <p:sp>
        <p:nvSpPr>
          <p:cNvPr id="3075" name="文本框 5"/>
          <p:cNvSpPr txBox="1"/>
          <p:nvPr/>
        </p:nvSpPr>
        <p:spPr>
          <a:xfrm>
            <a:off x="1807845" y="3971608"/>
            <a:ext cx="8328660" cy="368300"/>
          </a:xfrm>
          <a:prstGeom prst="rect">
            <a:avLst/>
          </a:prstGeom>
          <a:noFill/>
          <a:ln w="9525">
            <a:noFill/>
          </a:ln>
        </p:spPr>
        <p:txBody>
          <a:bodyPr wrap="none" anchor="t">
            <a:spAutoFit/>
          </a:bodyPr>
          <a:lstStyle/>
          <a:p>
            <a:pPr algn="l">
              <a:buClrTx/>
              <a:buSzTx/>
              <a:buFontTx/>
            </a:pPr>
            <a:r>
              <a:rPr kern="0" spc="-24" dirty="0" err="1">
                <a:solidFill>
                  <a:srgbClr val="FFFFFF"/>
                </a:solidFill>
                <a:cs typeface="+mn-ea"/>
              </a:rPr>
              <a:t>Moreover, there are many places where the three main color matching method：</a:t>
            </a:r>
          </a:p>
        </p:txBody>
      </p:sp>
      <p:pic>
        <p:nvPicPr>
          <p:cNvPr id="3076" name="图片 6"/>
          <p:cNvPicPr>
            <a:picLocks noChangeAspect="1"/>
          </p:cNvPicPr>
          <p:nvPr/>
        </p:nvPicPr>
        <p:blipFill>
          <a:blip r:embed="rId4"/>
          <a:stretch>
            <a:fillRect/>
          </a:stretch>
        </p:blipFill>
        <p:spPr>
          <a:xfrm>
            <a:off x="1781175" y="4760913"/>
            <a:ext cx="1936750" cy="1654175"/>
          </a:xfrm>
          <a:prstGeom prst="rect">
            <a:avLst/>
          </a:prstGeom>
          <a:noFill/>
          <a:ln w="9525">
            <a:noFill/>
          </a:ln>
        </p:spPr>
      </p:pic>
      <p:pic>
        <p:nvPicPr>
          <p:cNvPr id="3077" name="图片 7"/>
          <p:cNvPicPr>
            <a:picLocks noChangeAspect="1"/>
          </p:cNvPicPr>
          <p:nvPr/>
        </p:nvPicPr>
        <p:blipFill>
          <a:blip r:embed="rId5"/>
          <a:stretch>
            <a:fillRect/>
          </a:stretch>
        </p:blipFill>
        <p:spPr>
          <a:xfrm>
            <a:off x="4149725" y="4876800"/>
            <a:ext cx="3052763" cy="1422400"/>
          </a:xfrm>
          <a:prstGeom prst="rect">
            <a:avLst/>
          </a:prstGeom>
          <a:noFill/>
          <a:ln w="9525">
            <a:noFill/>
          </a:ln>
        </p:spPr>
      </p:pic>
      <p:pic>
        <p:nvPicPr>
          <p:cNvPr id="3078" name="图片 8"/>
          <p:cNvPicPr>
            <a:picLocks noChangeAspect="1"/>
          </p:cNvPicPr>
          <p:nvPr/>
        </p:nvPicPr>
        <p:blipFill>
          <a:blip r:embed="rId6"/>
          <a:stretch>
            <a:fillRect/>
          </a:stretch>
        </p:blipFill>
        <p:spPr>
          <a:xfrm>
            <a:off x="7632700" y="4715828"/>
            <a:ext cx="2830513" cy="17430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blinds(horizontal)">
                                      <p:cBhvr>
                                        <p:cTn id="7" dur="500"/>
                                        <p:tgtEl>
                                          <p:spTgt spid="307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3075"/>
                                        </p:tgtEl>
                                        <p:attrNameLst>
                                          <p:attrName>style.visibility</p:attrName>
                                        </p:attrNameLst>
                                      </p:cBhvr>
                                      <p:to>
                                        <p:strVal val="visible"/>
                                      </p:to>
                                    </p:set>
                                    <p:animEffect transition="in" filter="blinds(horizontal)">
                                      <p:cBhvr>
                                        <p:cTn id="16" dur="500"/>
                                        <p:tgtEl>
                                          <p:spTgt spid="3075"/>
                                        </p:tgtEl>
                                      </p:cBhvr>
                                    </p:animEffect>
                                  </p:childTnLst>
                                </p:cTn>
                              </p:par>
                            </p:childTnLst>
                          </p:cTn>
                        </p:par>
                        <p:par>
                          <p:cTn id="17" fill="hold">
                            <p:stCondLst>
                              <p:cond delay="1500"/>
                            </p:stCondLst>
                            <p:childTnLst>
                              <p:par>
                                <p:cTn id="18" presetID="4" presetClass="entr" presetSubtype="16" fill="hold" nodeType="afterEffect">
                                  <p:stCondLst>
                                    <p:cond delay="0"/>
                                  </p:stCondLst>
                                  <p:childTnLst>
                                    <p:set>
                                      <p:cBhvr>
                                        <p:cTn id="19" dur="1" fill="hold">
                                          <p:stCondLst>
                                            <p:cond delay="0"/>
                                          </p:stCondLst>
                                        </p:cTn>
                                        <p:tgtEl>
                                          <p:spTgt spid="3076"/>
                                        </p:tgtEl>
                                        <p:attrNameLst>
                                          <p:attrName>style.visibility</p:attrName>
                                        </p:attrNameLst>
                                      </p:cBhvr>
                                      <p:to>
                                        <p:strVal val="visible"/>
                                      </p:to>
                                    </p:set>
                                    <p:animEffect transition="in" filter="box(in)">
                                      <p:cBhvr>
                                        <p:cTn id="20" dur="2000"/>
                                        <p:tgtEl>
                                          <p:spTgt spid="3076"/>
                                        </p:tgtEl>
                                      </p:cBhvr>
                                    </p:animEffect>
                                  </p:childTnLst>
                                </p:cTn>
                              </p:par>
                              <p:par>
                                <p:cTn id="21" presetID="4" presetClass="entr" presetSubtype="16" fill="hold" nodeType="withEffect">
                                  <p:stCondLst>
                                    <p:cond delay="0"/>
                                  </p:stCondLst>
                                  <p:childTnLst>
                                    <p:set>
                                      <p:cBhvr>
                                        <p:cTn id="22" dur="1" fill="hold">
                                          <p:stCondLst>
                                            <p:cond delay="0"/>
                                          </p:stCondLst>
                                        </p:cTn>
                                        <p:tgtEl>
                                          <p:spTgt spid="3077"/>
                                        </p:tgtEl>
                                        <p:attrNameLst>
                                          <p:attrName>style.visibility</p:attrName>
                                        </p:attrNameLst>
                                      </p:cBhvr>
                                      <p:to>
                                        <p:strVal val="visible"/>
                                      </p:to>
                                    </p:set>
                                    <p:animEffect transition="in" filter="box(in)">
                                      <p:cBhvr>
                                        <p:cTn id="23" dur="2000"/>
                                        <p:tgtEl>
                                          <p:spTgt spid="3077"/>
                                        </p:tgtEl>
                                      </p:cBhvr>
                                    </p:animEffect>
                                  </p:childTnLst>
                                </p:cTn>
                              </p:par>
                              <p:par>
                                <p:cTn id="24" presetID="4" presetClass="entr" presetSubtype="16" fill="hold" nodeType="withEffect">
                                  <p:stCondLst>
                                    <p:cond delay="0"/>
                                  </p:stCondLst>
                                  <p:childTnLst>
                                    <p:set>
                                      <p:cBhvr>
                                        <p:cTn id="25" dur="1" fill="hold">
                                          <p:stCondLst>
                                            <p:cond delay="0"/>
                                          </p:stCondLst>
                                        </p:cTn>
                                        <p:tgtEl>
                                          <p:spTgt spid="3078"/>
                                        </p:tgtEl>
                                        <p:attrNameLst>
                                          <p:attrName>style.visibility</p:attrName>
                                        </p:attrNameLst>
                                      </p:cBhvr>
                                      <p:to>
                                        <p:strVal val="visible"/>
                                      </p:to>
                                    </p:set>
                                    <p:animEffect transition="in" filter="box(in)">
                                      <p:cBhvr>
                                        <p:cTn id="26" dur="2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 grpId="0"/>
      <p:bldP spid="3073" grpId="1"/>
      <p:bldP spid="3075" grpId="0"/>
      <p:bldP spid="307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15" name="PA_库_形状 315"/>
          <p:cNvSpPr/>
          <p:nvPr>
            <p:custDataLst>
              <p:tags r:id="rId1"/>
            </p:custDataLst>
          </p:nvPr>
        </p:nvSpPr>
        <p:spPr>
          <a:xfrm>
            <a:off x="1170633" y="2848283"/>
            <a:ext cx="9850358" cy="3394710"/>
          </a:xfrm>
          <a:prstGeom prst="rect">
            <a:avLst/>
          </a:prstGeom>
          <a:ln w="12700">
            <a:miter lim="400000"/>
          </a:ln>
        </p:spPr>
        <p:txBody>
          <a:bodyPr wrap="square" lIns="35719" tIns="35719" rIns="35719" bIns="35719">
            <a:spAutoFit/>
          </a:bodyPr>
          <a:lstStyle/>
          <a:p>
            <a:pPr algn="ctr" defTabSz="410845" hangingPunct="0">
              <a:lnSpc>
                <a:spcPct val="150000"/>
              </a:lnSpc>
              <a:defRPr sz="2800" u="sng" spc="-56">
                <a:solidFill>
                  <a:srgbClr val="292C30"/>
                </a:solidFill>
                <a:latin typeface="Montserrat-Regular"/>
                <a:ea typeface="Montserrat-Regular"/>
                <a:cs typeface="Montserrat-Regular"/>
                <a:sym typeface="Montserrat-Regular"/>
              </a:defRPr>
            </a:pPr>
            <a:r>
              <a:rPr sz="1600" u="sng" kern="0" spc="-28" dirty="0">
                <a:cs typeface="+mn-ea"/>
                <a:sym typeface="+mn-lt"/>
              </a:rPr>
              <a:t>This web page is themed with robots. Black is the traditional text color, while white and blue are the colors with a sense of future and technology. The blue and white color palette gives the page a very consistent feel. The white that </a:t>
            </a:r>
            <a:r>
              <a:rPr lang="en-US" sz="1600" u="sng" kern="0" spc="-28" dirty="0">
                <a:cs typeface="+mn-ea"/>
                <a:sym typeface="+mn-lt"/>
              </a:rPr>
              <a:t>I</a:t>
            </a:r>
            <a:r>
              <a:rPr sz="1600" u="sng" kern="0" spc="-28" dirty="0">
                <a:cs typeface="+mn-ea"/>
                <a:sym typeface="+mn-lt"/>
              </a:rPr>
              <a:t> see in the life and blue all come from the sky white cloud, the collocation of blue and white gives a person a kind of relaxed feeling, pure blue shows a kind of beauty, quiet, reason. Due to the calm characteristics of blue, with rational, accurate image, and white symbolizes peace and cleanliness. The combination of the two just highlights the sense of simplicity brought by technology</a:t>
            </a:r>
          </a:p>
          <a:p>
            <a:pPr algn="ctr" defTabSz="410845" hangingPunct="0">
              <a:lnSpc>
                <a:spcPct val="150000"/>
              </a:lnSpc>
              <a:defRPr sz="2800" u="sng" spc="-56">
                <a:solidFill>
                  <a:srgbClr val="292C30"/>
                </a:solidFill>
                <a:latin typeface="Montserrat-Regular"/>
                <a:ea typeface="Montserrat-Regular"/>
                <a:cs typeface="Montserrat-Regular"/>
                <a:sym typeface="Montserrat-Regular"/>
              </a:defRPr>
            </a:pPr>
            <a:r>
              <a:rPr sz="1600" u="sng" kern="0" spc="-28" dirty="0">
                <a:cs typeface="+mn-ea"/>
                <a:sym typeface="+mn-lt"/>
              </a:rPr>
              <a:t>In this page, white is the background color, black is used for text and title color, and blue is to bring key information or reminder to the user</a:t>
            </a:r>
          </a:p>
        </p:txBody>
      </p:sp>
      <p:sp>
        <p:nvSpPr>
          <p:cNvPr id="325" name="Shape 325"/>
          <p:cNvSpPr/>
          <p:nvPr/>
        </p:nvSpPr>
        <p:spPr>
          <a:xfrm>
            <a:off x="197485" y="617220"/>
            <a:ext cx="11796395" cy="587375"/>
          </a:xfrm>
          <a:prstGeom prst="rect">
            <a:avLst/>
          </a:prstGeom>
          <a:ln w="12700">
            <a:miter lim="400000"/>
          </a:ln>
        </p:spPr>
        <p:txBody>
          <a:bodyPr wrap="square" lIns="35719" tIns="35719" rIns="35719" bIns="35719">
            <a:spAutoFit/>
          </a:bodyPr>
          <a:lstStyle>
            <a:lvl1pPr algn="ctr">
              <a:lnSpc>
                <a:spcPct val="120000"/>
              </a:lnSpc>
              <a:defRPr sz="2700" spc="-53">
                <a:solidFill>
                  <a:srgbClr val="959595"/>
                </a:solidFill>
              </a:defRPr>
            </a:lvl1pPr>
          </a:lstStyle>
          <a:p>
            <a:pPr defTabSz="410845" hangingPunct="0"/>
            <a:r>
              <a:rPr lang="zh-CN" altLang="en-US" sz="2800" dirty="0">
                <a:solidFill>
                  <a:schemeClr val="bg2"/>
                </a:solidFill>
                <a:effectLst>
                  <a:innerShdw blurRad="63500" dist="50800" dir="13500000">
                    <a:srgbClr val="000000">
                      <a:alpha val="50000"/>
                    </a:srgbClr>
                  </a:innerShdw>
                </a:effectLst>
                <a:latin typeface="Arial" panose="020B0604020202020204" pitchFamily="34" charset="0"/>
                <a:ea typeface="宋体" panose="02010600030101010101" pitchFamily="2" charset="-122"/>
                <a:sym typeface="+mn-ea"/>
              </a:rPr>
              <a:t>Here are the three primary colors: white, black, and various shades of blue：</a:t>
            </a:r>
            <a:endParaRPr lang="zh-CN" altLang="en-US" sz="2800" kern="0" dirty="0">
              <a:solidFill>
                <a:schemeClr val="bg2"/>
              </a:solidFill>
              <a:effectLst>
                <a:innerShdw blurRad="63500" dist="50800" dir="13500000">
                  <a:srgbClr val="000000">
                    <a:alpha val="50000"/>
                  </a:srgbClr>
                </a:innerShdw>
              </a:effectLst>
              <a:latin typeface="Arial" panose="020B0604020202020204" pitchFamily="34" charset="0"/>
              <a:ea typeface="宋体" panose="02010600030101010101" pitchFamily="2" charset="-122"/>
              <a:cs typeface="+mn-ea"/>
              <a:sym typeface="+mn-ea"/>
            </a:endParaRPr>
          </a:p>
        </p:txBody>
      </p:sp>
      <p:sp>
        <p:nvSpPr>
          <p:cNvPr id="327" name="Shape 327"/>
          <p:cNvSpPr>
            <a:spLocks noGrp="1"/>
          </p:cNvSpPr>
          <p:nvPr>
            <p:ph type="sldNum" sz="quarter" idx="10"/>
          </p:nvPr>
        </p:nvSpPr>
        <p:spPr>
          <a:xfrm>
            <a:off x="11672287" y="265670"/>
            <a:ext cx="346248" cy="352018"/>
          </a:xfrm>
          <a:prstGeom prst="rect">
            <a:avLst/>
          </a:prstGeom>
        </p:spPr>
        <p:txBody>
          <a:bodyPr/>
          <a:lstStyle/>
          <a:p>
            <a:fld id="{86CB4B4D-7CA3-9044-876B-883B54F8677D}" type="slidenum">
              <a:rPr>
                <a:latin typeface="+mn-lt"/>
                <a:ea typeface="+mn-ea"/>
                <a:cs typeface="+mn-ea"/>
                <a:sym typeface="+mn-lt"/>
              </a:rPr>
              <a:t>15</a:t>
            </a:fld>
            <a:endParaRPr>
              <a:latin typeface="+mn-lt"/>
              <a:ea typeface="+mn-ea"/>
              <a:cs typeface="+mn-ea"/>
              <a:sym typeface="+mn-lt"/>
            </a:endParaRPr>
          </a:p>
        </p:txBody>
      </p:sp>
      <p:graphicFrame>
        <p:nvGraphicFramePr>
          <p:cNvPr id="3" name="图片占位符 2"/>
          <p:cNvGraphicFramePr>
            <a:graphicFrameLocks noGrp="1"/>
          </p:cNvGraphicFramePr>
          <p:nvPr>
            <p:ph type="pic" sz="quarter" idx="11"/>
          </p:nvPr>
        </p:nvGraphicFramePr>
        <p:xfrm>
          <a:off x="3175000" y="1525905"/>
          <a:ext cx="5840730" cy="675005"/>
        </p:xfrm>
        <a:graphic>
          <a:graphicData uri="http://schemas.openxmlformats.org/drawingml/2006/table">
            <a:tbl>
              <a:tblPr>
                <a:effectLst/>
                <a:tableStyleId>{5940675A-B579-460E-94D1-54222C63F5DA}</a:tableStyleId>
              </a:tblPr>
              <a:tblGrid>
                <a:gridCol w="1946910">
                  <a:extLst>
                    <a:ext uri="{9D8B030D-6E8A-4147-A177-3AD203B41FA5}">
                      <a16:colId xmlns:a16="http://schemas.microsoft.com/office/drawing/2014/main" val="20000"/>
                    </a:ext>
                  </a:extLst>
                </a:gridCol>
                <a:gridCol w="1946910">
                  <a:extLst>
                    <a:ext uri="{9D8B030D-6E8A-4147-A177-3AD203B41FA5}">
                      <a16:colId xmlns:a16="http://schemas.microsoft.com/office/drawing/2014/main" val="20001"/>
                    </a:ext>
                  </a:extLst>
                </a:gridCol>
                <a:gridCol w="1946910">
                  <a:extLst>
                    <a:ext uri="{9D8B030D-6E8A-4147-A177-3AD203B41FA5}">
                      <a16:colId xmlns:a16="http://schemas.microsoft.com/office/drawing/2014/main" val="20002"/>
                    </a:ext>
                  </a:extLst>
                </a:gridCol>
              </a:tblGrid>
              <a:tr h="675005">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ysClr val="windowText" lastClr="000000"/>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5pPr>
                    </a:lstStyle>
                    <a:p>
                      <a:pPr lvl="0">
                        <a:buNone/>
                      </a:pPr>
                      <a:endParaRPr lang="zh-CN" altLang="en-US" b="1">
                        <a:solidFill>
                          <a:sysClr val="window" lastClr="FFFFFF"/>
                        </a:solidFill>
                        <a:latin typeface="Arial" panose="020B0604020202020204" pitchFamily="34"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ysClr val="window" lastClr="FFFFFF"/>
                    </a:solid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ysClr val="windowText" lastClr="000000"/>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5pPr>
                    </a:lstStyle>
                    <a:p>
                      <a:pPr lvl="0">
                        <a:buNone/>
                      </a:pPr>
                      <a:endParaRPr lang="zh-CN" altLang="en-US" b="1">
                        <a:solidFill>
                          <a:srgbClr val="FFFFFF"/>
                        </a:solidFill>
                        <a:latin typeface="Arial" panose="020B0604020202020204" pitchFamily="34"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blipFill rotWithShape="0">
                      <a:blip r:embed="rId4"/>
                    </a:blipFill>
                  </a:tcPr>
                </a:tc>
                <a:tc>
                  <a: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ysClr val="windowText" lastClr="000000"/>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2pPr>
                      <a:lvl3pPr marL="914400" lvl="2"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3pPr>
                      <a:lvl4pPr marL="1371600" lvl="3"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4pPr>
                      <a:lvl5pPr marL="1828800" lvl="4" indent="0" algn="l" defTabSz="914400" rtl="0" eaLnBrk="1" fontAlgn="base" latinLnBrk="0" hangingPunct="1">
                        <a:lnSpc>
                          <a:spcPct val="100000"/>
                        </a:lnSpc>
                        <a:spcBef>
                          <a:spcPct val="0"/>
                        </a:spcBef>
                        <a:spcAft>
                          <a:spcPct val="0"/>
                        </a:spcAft>
                        <a:buNone/>
                        <a:defRPr b="0" i="0" u="none" kern="1200" baseline="0">
                          <a:solidFill>
                            <a:sysClr val="windowText" lastClr="000000"/>
                          </a:solidFill>
                          <a:latin typeface="Arial" panose="020B0604020202020204" pitchFamily="34" charset="0"/>
                          <a:ea typeface="宋体" panose="02010600030101010101" pitchFamily="2" charset="-122"/>
                          <a:cs typeface="+mn-ea"/>
                        </a:defRPr>
                      </a:lvl5pPr>
                    </a:lstStyle>
                    <a:p>
                      <a:pPr lvl="0">
                        <a:buNone/>
                      </a:pPr>
                      <a:endParaRPr lang="zh-CN" altLang="en-US" b="1">
                        <a:solidFill>
                          <a:srgbClr val="FFFFFF"/>
                        </a:solidFill>
                        <a:latin typeface="Arial" panose="020B0604020202020204" pitchFamily="34"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ysClr val="windowText" lastClr="000000"/>
                    </a:solidFill>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315">
                                            <p:txEl>
                                              <p:charRg st="4294967295" end="4294967295"/>
                                            </p:txEl>
                                          </p:spTgt>
                                        </p:tgtEl>
                                        <p:attrNameLst>
                                          <p:attrName>style.visibility</p:attrName>
                                        </p:attrNameLst>
                                      </p:cBhvr>
                                      <p:to>
                                        <p:strVal val="visible"/>
                                      </p:to>
                                    </p:set>
                                    <p:animEffect transition="in" filter="wipe(left)">
                                      <p:cBhvr>
                                        <p:cTn id="7" dur="1000"/>
                                        <p:tgtEl>
                                          <p:spTgt spid="31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1"/>
          <p:cNvSpPr/>
          <p:nvPr/>
        </p:nvSpPr>
        <p:spPr>
          <a:xfrm>
            <a:off x="3247390" y="672899"/>
            <a:ext cx="5697220" cy="809625"/>
          </a:xfrm>
          <a:prstGeom prst="rect">
            <a:avLst/>
          </a:prstGeom>
          <a:ln w="12700">
            <a:miter lim="400000"/>
          </a:ln>
        </p:spPr>
        <p:txBody>
          <a:bodyPr wrap="none" lIns="35719" tIns="35719" rIns="35719" bIns="35719" anchor="ctr">
            <a:spAutoFit/>
          </a:bodyPr>
          <a:lstStyle/>
          <a:p>
            <a:pPr algn="ctr"/>
            <a:r>
              <a:rPr sz="4800" dirty="0">
                <a:gradFill>
                  <a:gsLst>
                    <a:gs pos="6000">
                      <a:srgbClr val="FF3C06"/>
                    </a:gs>
                    <a:gs pos="59000">
                      <a:srgbClr val="571B6F"/>
                    </a:gs>
                  </a:gsLst>
                  <a:lin ang="5400000" scaled="1"/>
                </a:gradFill>
                <a:cs typeface="+mn-ea"/>
                <a:sym typeface="+mn-lt"/>
              </a:rPr>
              <a:t>Graphics of the site</a:t>
            </a:r>
          </a:p>
        </p:txBody>
      </p:sp>
      <p:sp>
        <p:nvSpPr>
          <p:cNvPr id="12" name="PA_库_形状 149"/>
          <p:cNvSpPr/>
          <p:nvPr>
            <p:custDataLst>
              <p:tags r:id="rId1"/>
            </p:custDataLst>
          </p:nvPr>
        </p:nvSpPr>
        <p:spPr>
          <a:xfrm>
            <a:off x="435453" y="3365511"/>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sz="4450" kern="0">
                <a:solidFill>
                  <a:schemeClr val="accent4"/>
                </a:solidFill>
                <a:latin typeface="+mn-lt"/>
                <a:ea typeface="+mn-ea"/>
                <a:cs typeface="+mn-ea"/>
                <a:sym typeface="+mn-lt"/>
              </a:rPr>
              <a:t>3.</a:t>
            </a:r>
          </a:p>
        </p:txBody>
      </p:sp>
      <p:sp>
        <p:nvSpPr>
          <p:cNvPr id="26" name="PA_库_形状 143"/>
          <p:cNvSpPr/>
          <p:nvPr>
            <p:custDataLst>
              <p:tags r:id="rId2"/>
            </p:custDataLst>
          </p:nvPr>
        </p:nvSpPr>
        <p:spPr>
          <a:xfrm>
            <a:off x="410995" y="1574811"/>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sz="4450" kern="0" dirty="0">
                <a:solidFill>
                  <a:schemeClr val="accent4"/>
                </a:solidFill>
                <a:latin typeface="+mn-lt"/>
                <a:ea typeface="+mn-ea"/>
                <a:cs typeface="+mn-ea"/>
                <a:sym typeface="+mn-lt"/>
              </a:rPr>
              <a:t>1.</a:t>
            </a:r>
          </a:p>
        </p:txBody>
      </p:sp>
      <p:sp>
        <p:nvSpPr>
          <p:cNvPr id="29" name="PA_库_形状 146"/>
          <p:cNvSpPr/>
          <p:nvPr>
            <p:custDataLst>
              <p:tags r:id="rId3"/>
            </p:custDataLst>
          </p:nvPr>
        </p:nvSpPr>
        <p:spPr>
          <a:xfrm>
            <a:off x="435924" y="2470161"/>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sz="4450" kern="0">
                <a:solidFill>
                  <a:schemeClr val="accent4"/>
                </a:solidFill>
                <a:latin typeface="+mn-lt"/>
                <a:ea typeface="+mn-ea"/>
                <a:cs typeface="+mn-ea"/>
                <a:sym typeface="+mn-lt"/>
              </a:rPr>
              <a:t>2.</a:t>
            </a:r>
          </a:p>
        </p:txBody>
      </p:sp>
      <p:sp>
        <p:nvSpPr>
          <p:cNvPr id="2" name="PA_库_形状 145"/>
          <p:cNvSpPr/>
          <p:nvPr>
            <p:custDataLst>
              <p:tags r:id="rId4"/>
            </p:custDataLst>
          </p:nvPr>
        </p:nvSpPr>
        <p:spPr>
          <a:xfrm>
            <a:off x="980440" y="1769110"/>
            <a:ext cx="8083550" cy="299085"/>
          </a:xfrm>
          <a:prstGeom prst="rect">
            <a:avLst/>
          </a:prstGeom>
          <a:ln w="12700">
            <a:miter lim="400000"/>
          </a:ln>
        </p:spPr>
        <p:txBody>
          <a:bodyPr wrap="square" lIns="35719" tIns="35719" rIns="35719" bIns="35719">
            <a:spAutoFit/>
          </a:bodyPr>
          <a:lstStyle>
            <a:lvl1pPr>
              <a:lnSpc>
                <a:spcPct val="110000"/>
              </a:lnSpc>
              <a:defRPr sz="2700" spc="-53">
                <a:solidFill>
                  <a:srgbClr val="AAAFB1"/>
                </a:solidFill>
              </a:defRPr>
            </a:lvl1pPr>
          </a:lstStyle>
          <a:p>
            <a:pPr defTabSz="410845" hangingPunct="0"/>
            <a:r>
              <a:rPr sz="1350" kern="0" dirty="0">
                <a:cs typeface="+mn-ea"/>
                <a:sym typeface="+mn-lt"/>
              </a:rPr>
              <a:t>The text and pictures of the site are presented in a gradual manner. Just like this text box appears</a:t>
            </a:r>
          </a:p>
        </p:txBody>
      </p:sp>
      <p:sp>
        <p:nvSpPr>
          <p:cNvPr id="3" name="PA_库_形状 145"/>
          <p:cNvSpPr/>
          <p:nvPr>
            <p:custDataLst>
              <p:tags r:id="rId5"/>
            </p:custDataLst>
          </p:nvPr>
        </p:nvSpPr>
        <p:spPr>
          <a:xfrm>
            <a:off x="980440" y="2550795"/>
            <a:ext cx="10301605" cy="527050"/>
          </a:xfrm>
          <a:prstGeom prst="rect">
            <a:avLst/>
          </a:prstGeom>
          <a:ln w="12700">
            <a:miter lim="400000"/>
          </a:ln>
        </p:spPr>
        <p:txBody>
          <a:bodyPr wrap="square" lIns="35719" tIns="35719" rIns="35719" bIns="35719">
            <a:spAutoFit/>
          </a:bodyPr>
          <a:lstStyle>
            <a:lvl1pPr>
              <a:lnSpc>
                <a:spcPct val="110000"/>
              </a:lnSpc>
              <a:defRPr sz="2700" spc="-53">
                <a:solidFill>
                  <a:srgbClr val="AAAFB1"/>
                </a:solidFill>
              </a:defRPr>
            </a:lvl1pPr>
          </a:lstStyle>
          <a:p>
            <a:pPr defTabSz="410845" hangingPunct="0"/>
            <a:r>
              <a:rPr sz="1350" kern="0" dirty="0">
                <a:cs typeface="+mn-ea"/>
                <a:sym typeface="+mn-lt"/>
              </a:rPr>
              <a:t>After the test, the graphics display and exit did not show the situation of </a:t>
            </a:r>
            <a:r>
              <a:rPr sz="1350" kern="0" dirty="0" err="1">
                <a:cs typeface="+mn-ea"/>
                <a:sym typeface="+mn-lt"/>
              </a:rPr>
              <a:t>lag.The</a:t>
            </a:r>
            <a:r>
              <a:rPr sz="1350" kern="0" dirty="0">
                <a:cs typeface="+mn-ea"/>
                <a:sym typeface="+mn-lt"/>
              </a:rPr>
              <a:t> animation of the image is limited to the initial gradual entry, which is gentle and gradual, without distracting the user and without endless repetition</a:t>
            </a:r>
          </a:p>
        </p:txBody>
      </p:sp>
      <p:sp>
        <p:nvSpPr>
          <p:cNvPr id="5" name="PA_库_形状 145"/>
          <p:cNvSpPr/>
          <p:nvPr>
            <p:custDataLst>
              <p:tags r:id="rId6"/>
            </p:custDataLst>
          </p:nvPr>
        </p:nvSpPr>
        <p:spPr>
          <a:xfrm>
            <a:off x="980440" y="3441700"/>
            <a:ext cx="10988675" cy="527050"/>
          </a:xfrm>
          <a:prstGeom prst="rect">
            <a:avLst/>
          </a:prstGeom>
          <a:ln w="12700">
            <a:miter lim="400000"/>
          </a:ln>
        </p:spPr>
        <p:txBody>
          <a:bodyPr wrap="square" lIns="35719" tIns="35719" rIns="35719" bIns="35719">
            <a:spAutoFit/>
          </a:bodyPr>
          <a:lstStyle>
            <a:lvl1pPr>
              <a:lnSpc>
                <a:spcPct val="110000"/>
              </a:lnSpc>
              <a:defRPr sz="2700" spc="-53">
                <a:solidFill>
                  <a:srgbClr val="AAAFB1"/>
                </a:solidFill>
              </a:defRPr>
            </a:lvl1pPr>
          </a:lstStyle>
          <a:p>
            <a:pPr defTabSz="410845" hangingPunct="0"/>
            <a:r>
              <a:rPr sz="1350" kern="0" dirty="0">
                <a:cs typeface="+mn-ea"/>
                <a:sym typeface="+mn-lt"/>
              </a:rPr>
              <a:t>Each graph of the web page has its practical meaning, most of them explain its role in the above, a few in the abstract form of the graph, as shown in the figure below, the graph is a downward arrow, its role as the jump of the "our services" section below</a:t>
            </a:r>
          </a:p>
        </p:txBody>
      </p:sp>
      <p:pic>
        <p:nvPicPr>
          <p:cNvPr id="5125" name="图片 6"/>
          <p:cNvPicPr>
            <a:picLocks noChangeAspect="1"/>
          </p:cNvPicPr>
          <p:nvPr/>
        </p:nvPicPr>
        <p:blipFill>
          <a:blip r:embed="rId9"/>
          <a:stretch>
            <a:fillRect/>
          </a:stretch>
        </p:blipFill>
        <p:spPr>
          <a:xfrm>
            <a:off x="1669098" y="4829175"/>
            <a:ext cx="1920875" cy="1035050"/>
          </a:xfrm>
          <a:prstGeom prst="rect">
            <a:avLst/>
          </a:prstGeom>
          <a:noFill/>
          <a:ln w="9525">
            <a:noFill/>
          </a:ln>
        </p:spPr>
      </p:pic>
      <p:pic>
        <p:nvPicPr>
          <p:cNvPr id="5126" name="图片 7"/>
          <p:cNvPicPr>
            <a:picLocks noChangeAspect="1"/>
          </p:cNvPicPr>
          <p:nvPr/>
        </p:nvPicPr>
        <p:blipFill>
          <a:blip r:embed="rId10"/>
          <a:stretch>
            <a:fillRect/>
          </a:stretch>
        </p:blipFill>
        <p:spPr>
          <a:xfrm>
            <a:off x="6051868" y="4381500"/>
            <a:ext cx="4640262" cy="19304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2">
                                            <p:txEl>
                                              <p:charRg st="4294967295" end="4294967295"/>
                                            </p:txEl>
                                          </p:spTgt>
                                        </p:tgtEl>
                                        <p:attrNameLst>
                                          <p:attrName>style.visibility</p:attrName>
                                        </p:attrNameLst>
                                      </p:cBhvr>
                                      <p:to>
                                        <p:strVal val="visible"/>
                                      </p:to>
                                    </p:set>
                                    <p:animEffect transition="in" filter="wipe(left)">
                                      <p:cBhvr>
                                        <p:cTn id="7" dur="1000"/>
                                        <p:tgtEl>
                                          <p:spTgt spid="12">
                                            <p:txEl>
                                              <p:charRg st="4294967295" end="4294967295"/>
                                            </p:txEl>
                                          </p:spTgt>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6">
                                            <p:txEl>
                                              <p:charRg st="4294967295" end="4294967295"/>
                                            </p:txEl>
                                          </p:spTgt>
                                        </p:tgtEl>
                                        <p:attrNameLst>
                                          <p:attrName>style.visibility</p:attrName>
                                        </p:attrNameLst>
                                      </p:cBhvr>
                                      <p:to>
                                        <p:strVal val="visible"/>
                                      </p:to>
                                    </p:set>
                                    <p:animEffect transition="in" filter="wipe(left)">
                                      <p:cBhvr>
                                        <p:cTn id="10" dur="1000"/>
                                        <p:tgtEl>
                                          <p:spTgt spid="26">
                                            <p:txEl>
                                              <p:charRg st="4294967295" end="4294967295"/>
                                            </p:txEl>
                                          </p:spTgt>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9">
                                            <p:txEl>
                                              <p:charRg st="4294967295" end="4294967295"/>
                                            </p:txEl>
                                          </p:spTgt>
                                        </p:tgtEl>
                                        <p:attrNameLst>
                                          <p:attrName>style.visibility</p:attrName>
                                        </p:attrNameLst>
                                      </p:cBhvr>
                                      <p:to>
                                        <p:strVal val="visible"/>
                                      </p:to>
                                    </p:set>
                                    <p:animEffect transition="in" filter="wipe(left)">
                                      <p:cBhvr>
                                        <p:cTn id="13" dur="1000"/>
                                        <p:tgtEl>
                                          <p:spTgt spid="29">
                                            <p:txEl>
                                              <p:charRg st="4294967295" end="4294967295"/>
                                            </p:txEl>
                                          </p:spTgt>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
                                            <p:txEl>
                                              <p:charRg st="4294967295" end="4294967295"/>
                                            </p:txEl>
                                          </p:spTgt>
                                        </p:tgtEl>
                                        <p:attrNameLst>
                                          <p:attrName>style.visibility</p:attrName>
                                        </p:attrNameLst>
                                      </p:cBhvr>
                                      <p:to>
                                        <p:strVal val="visible"/>
                                      </p:to>
                                    </p:set>
                                    <p:animEffect transition="in" filter="wipe(left)">
                                      <p:cBhvr>
                                        <p:cTn id="16" dur="1000"/>
                                        <p:tgtEl>
                                          <p:spTgt spid="2">
                                            <p:txEl>
                                              <p:charRg st="4294967295" end="4294967295"/>
                                            </p:txEl>
                                          </p:spTgt>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3">
                                            <p:txEl>
                                              <p:charRg st="4294967295" end="4294967295"/>
                                            </p:txEl>
                                          </p:spTgt>
                                        </p:tgtEl>
                                        <p:attrNameLst>
                                          <p:attrName>style.visibility</p:attrName>
                                        </p:attrNameLst>
                                      </p:cBhvr>
                                      <p:to>
                                        <p:strVal val="visible"/>
                                      </p:to>
                                    </p:set>
                                    <p:animEffect transition="in" filter="wipe(left)">
                                      <p:cBhvr>
                                        <p:cTn id="19" dur="1000"/>
                                        <p:tgtEl>
                                          <p:spTgt spid="3">
                                            <p:txEl>
                                              <p:charRg st="4294967295" end="4294967295"/>
                                            </p:txEl>
                                          </p:spTgt>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5">
                                            <p:txEl>
                                              <p:charRg st="4294967295" end="4294967295"/>
                                            </p:txEl>
                                          </p:spTgt>
                                        </p:tgtEl>
                                        <p:attrNameLst>
                                          <p:attrName>style.visibility</p:attrName>
                                        </p:attrNameLst>
                                      </p:cBhvr>
                                      <p:to>
                                        <p:strVal val="visible"/>
                                      </p:to>
                                    </p:set>
                                    <p:animEffect transition="in" filter="wipe(left)">
                                      <p:cBhvr>
                                        <p:cTn id="22" dur="1000"/>
                                        <p:tgtEl>
                                          <p:spTgt spid="5">
                                            <p:txEl>
                                              <p:charRg st="4294967295" end="429496729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5125"/>
                                        </p:tgtEl>
                                        <p:attrNameLst>
                                          <p:attrName>style.visibility</p:attrName>
                                        </p:attrNameLst>
                                      </p:cBhvr>
                                      <p:to>
                                        <p:strVal val="visible"/>
                                      </p:to>
                                    </p:set>
                                    <p:animEffect transition="in" filter="box(in)">
                                      <p:cBhvr>
                                        <p:cTn id="25" dur="2000"/>
                                        <p:tgtEl>
                                          <p:spTgt spid="5125"/>
                                        </p:tgtEl>
                                      </p:cBhvr>
                                    </p:animEffect>
                                  </p:childTnLst>
                                </p:cTn>
                              </p:par>
                              <p:par>
                                <p:cTn id="26" presetID="4" presetClass="entr" presetSubtype="16" fill="hold" nodeType="withEffect">
                                  <p:stCondLst>
                                    <p:cond delay="0"/>
                                  </p:stCondLst>
                                  <p:childTnLst>
                                    <p:set>
                                      <p:cBhvr>
                                        <p:cTn id="27" dur="1" fill="hold">
                                          <p:stCondLst>
                                            <p:cond delay="0"/>
                                          </p:stCondLst>
                                        </p:cTn>
                                        <p:tgtEl>
                                          <p:spTgt spid="5126"/>
                                        </p:tgtEl>
                                        <p:attrNameLst>
                                          <p:attrName>style.visibility</p:attrName>
                                        </p:attrNameLst>
                                      </p:cBhvr>
                                      <p:to>
                                        <p:strVal val="visible"/>
                                      </p:to>
                                    </p:set>
                                    <p:animEffect transition="in" filter="box(in)">
                                      <p:cBhvr>
                                        <p:cTn id="28" dur="20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26" grpId="0" autoUpdateAnimBg="0"/>
      <p:bldP spid="29" grpId="0" autoUpdateAnimBg="0"/>
      <p:bldP spid="2" grpId="0" autoUpdateAnimBg="0"/>
      <p:bldP spid="3" grpId="0" autoUpdateAnimBg="0"/>
      <p:bldP spid="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279274" y="1059295"/>
            <a:ext cx="3819366" cy="2740743"/>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14" name="矩形 13"/>
          <p:cNvSpPr/>
          <p:nvPr/>
        </p:nvSpPr>
        <p:spPr>
          <a:xfrm>
            <a:off x="4186317" y="1059295"/>
            <a:ext cx="3819366" cy="2740743"/>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15" name="矩形 14"/>
          <p:cNvSpPr/>
          <p:nvPr/>
        </p:nvSpPr>
        <p:spPr>
          <a:xfrm>
            <a:off x="8093359" y="1059295"/>
            <a:ext cx="3819366" cy="274074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16" name="矩形 15"/>
          <p:cNvSpPr/>
          <p:nvPr/>
        </p:nvSpPr>
        <p:spPr>
          <a:xfrm>
            <a:off x="279274" y="3871274"/>
            <a:ext cx="3819366" cy="2740743"/>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17" name="矩形 16"/>
          <p:cNvSpPr/>
          <p:nvPr/>
        </p:nvSpPr>
        <p:spPr>
          <a:xfrm>
            <a:off x="4186317" y="3871274"/>
            <a:ext cx="3819366" cy="2740743"/>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18" name="矩形 17"/>
          <p:cNvSpPr/>
          <p:nvPr/>
        </p:nvSpPr>
        <p:spPr>
          <a:xfrm>
            <a:off x="8093359" y="3871273"/>
            <a:ext cx="3819366" cy="2740743"/>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19" name="TextBox 3"/>
          <p:cNvSpPr>
            <a:spLocks noChangeArrowheads="1"/>
          </p:cNvSpPr>
          <p:nvPr/>
        </p:nvSpPr>
        <p:spPr bwMode="auto">
          <a:xfrm>
            <a:off x="4776825" y="1673054"/>
            <a:ext cx="2611707" cy="1532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325" dirty="0">
                <a:solidFill>
                  <a:schemeClr val="bg1"/>
                </a:solidFill>
                <a:ea typeface="微软雅黑" panose="020B0503020204020204" charset="-122"/>
                <a:sym typeface="Arial" panose="020B0604020202020204" pitchFamily="34" charset="0"/>
              </a:rPr>
              <a:t>The video of the web page is very striking, in the introduction picture of the web page.</a:t>
            </a:r>
          </a:p>
          <a:p>
            <a:pPr algn="just">
              <a:lnSpc>
                <a:spcPct val="150000"/>
              </a:lnSpc>
            </a:pPr>
            <a:r>
              <a:rPr lang="zh-CN" altLang="en-US" sz="1325" dirty="0">
                <a:solidFill>
                  <a:schemeClr val="bg1"/>
                </a:solidFill>
                <a:ea typeface="微软雅黑" panose="020B0503020204020204" charset="-122"/>
                <a:sym typeface="Arial" panose="020B0604020202020204" pitchFamily="34" charset="0"/>
              </a:rPr>
              <a:t>The purpose of this video is to explain the robotics company</a:t>
            </a:r>
            <a:endParaRPr lang="zh-CN" altLang="en-US" sz="760" dirty="0">
              <a:solidFill>
                <a:schemeClr val="bg1"/>
              </a:solidFill>
              <a:ea typeface="微软雅黑" panose="020B0503020204020204" charset="-122"/>
              <a:sym typeface="Arial" panose="020B0604020202020204" pitchFamily="34" charset="0"/>
            </a:endParaRPr>
          </a:p>
        </p:txBody>
      </p:sp>
      <p:sp>
        <p:nvSpPr>
          <p:cNvPr id="20" name="TextBox 3"/>
          <p:cNvSpPr>
            <a:spLocks noChangeArrowheads="1"/>
          </p:cNvSpPr>
          <p:nvPr/>
        </p:nvSpPr>
        <p:spPr bwMode="auto">
          <a:xfrm>
            <a:off x="365125" y="3957955"/>
            <a:ext cx="3543935" cy="245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325" dirty="0">
                <a:solidFill>
                  <a:schemeClr val="bg1"/>
                </a:solidFill>
                <a:ea typeface="微软雅黑" panose="020B0503020204020204" charset="-122"/>
                <a:sym typeface="Arial" panose="020B0604020202020204" pitchFamily="34" charset="0"/>
              </a:rPr>
              <a:t>As shown in the picture, since the video is located in the first section of the page, together with other pictures, it is easy to attract the user's attention. Since this video is shown alongside other pictures, the page does not use a special text box to explain the video, but as shown in the picture, the content of the video is an introduction to company</a:t>
            </a:r>
            <a:endParaRPr lang="zh-CN" altLang="en-US" sz="760" dirty="0">
              <a:solidFill>
                <a:schemeClr val="bg1"/>
              </a:solidFill>
              <a:ea typeface="微软雅黑" panose="020B0503020204020204" charset="-122"/>
              <a:sym typeface="Arial" panose="020B0604020202020204" pitchFamily="34" charset="0"/>
            </a:endParaRPr>
          </a:p>
        </p:txBody>
      </p:sp>
      <p:sp>
        <p:nvSpPr>
          <p:cNvPr id="21" name="TextBox 3"/>
          <p:cNvSpPr>
            <a:spLocks noChangeArrowheads="1"/>
          </p:cNvSpPr>
          <p:nvPr/>
        </p:nvSpPr>
        <p:spPr bwMode="auto">
          <a:xfrm>
            <a:off x="8752835" y="4825576"/>
            <a:ext cx="2864201" cy="879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1325" dirty="0">
                <a:solidFill>
                  <a:schemeClr val="bg1"/>
                </a:solidFill>
                <a:ea typeface="微软雅黑" panose="020B0503020204020204" charset="-122"/>
                <a:sym typeface="Arial" panose="020B0604020202020204" pitchFamily="34" charset="0"/>
              </a:rPr>
              <a:t>The website I designed itself does not provide a download address, but right-click videos can be downloaded.</a:t>
            </a:r>
          </a:p>
        </p:txBody>
      </p:sp>
      <p:sp>
        <p:nvSpPr>
          <p:cNvPr id="22" name="矩形 32"/>
          <p:cNvSpPr/>
          <p:nvPr/>
        </p:nvSpPr>
        <p:spPr>
          <a:xfrm flipH="1">
            <a:off x="4186317" y="2882837"/>
            <a:ext cx="883066" cy="917201"/>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23" name="矩形 32"/>
          <p:cNvSpPr/>
          <p:nvPr/>
        </p:nvSpPr>
        <p:spPr>
          <a:xfrm>
            <a:off x="3691255" y="6188075"/>
            <a:ext cx="407670" cy="423545"/>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24" name="矩形 32"/>
          <p:cNvSpPr/>
          <p:nvPr/>
        </p:nvSpPr>
        <p:spPr>
          <a:xfrm rot="16200000">
            <a:off x="8110427" y="3854207"/>
            <a:ext cx="883066" cy="917201"/>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2" name="TextBox 8"/>
          <p:cNvSpPr txBox="1"/>
          <p:nvPr/>
        </p:nvSpPr>
        <p:spPr>
          <a:xfrm>
            <a:off x="3034665" y="257175"/>
            <a:ext cx="6096635" cy="615315"/>
          </a:xfrm>
          <a:prstGeom prst="rect">
            <a:avLst/>
          </a:prstGeom>
          <a:noFill/>
        </p:spPr>
        <p:txBody>
          <a:bodyPr wrap="square" lIns="0" tIns="0" rIns="0" bIns="0" rtlCol="0" anchor="ctr">
            <a:spAutoFit/>
          </a:bodyPr>
          <a:lstStyle/>
          <a:p>
            <a:pPr algn="ctr"/>
            <a:r>
              <a:rPr sz="4000" dirty="0">
                <a:gradFill>
                  <a:gsLst>
                    <a:gs pos="6000">
                      <a:srgbClr val="FF3C06"/>
                    </a:gs>
                    <a:gs pos="59000">
                      <a:srgbClr val="571B6F"/>
                    </a:gs>
                  </a:gsLst>
                  <a:lin ang="5400000" scaled="1"/>
                </a:gradFill>
                <a:cs typeface="+mn-ea"/>
                <a:sym typeface="Arial" panose="020B0604020202020204" pitchFamily="34" charset="0"/>
              </a:rPr>
              <a:t>Multimedia of web pages</a:t>
            </a:r>
          </a:p>
        </p:txBody>
      </p:sp>
    </p:spTree>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ppt_x</p:attrName>
                                        </p:attrNameLst>
                                      </p:cBhvr>
                                      <p:tavLst>
                                        <p:tav tm="0">
                                          <p:val>
                                            <p:fltVal val="0.5"/>
                                          </p:val>
                                        </p:tav>
                                        <p:tav tm="100000">
                                          <p:val>
                                            <p:strVal val="#ppt_x"/>
                                          </p:val>
                                        </p:tav>
                                      </p:tavLst>
                                    </p:anim>
                                    <p:anim calcmode="lin" valueType="num">
                                      <p:cBhvr>
                                        <p:cTn id="10" dur="500" fill="hold"/>
                                        <p:tgtEl>
                                          <p:spTgt spid="12"/>
                                        </p:tgtEl>
                                        <p:attrNameLst>
                                          <p:attrName>ppt_y</p:attrName>
                                        </p:attrNameLst>
                                      </p:cBhvr>
                                      <p:tavLst>
                                        <p:tav tm="0">
                                          <p:val>
                                            <p:fltVal val="0.5"/>
                                          </p:val>
                                        </p:tav>
                                        <p:tav tm="100000">
                                          <p:val>
                                            <p:strVal val="#ppt_y"/>
                                          </p:val>
                                        </p:tav>
                                      </p:tavLst>
                                    </p:anim>
                                  </p:childTnLst>
                                </p:cTn>
                              </p:par>
                              <p:par>
                                <p:cTn id="11" presetID="49" presetClass="entr" presetSubtype="0" decel="10000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360"/>
                                          </p:val>
                                        </p:tav>
                                        <p:tav tm="100000">
                                          <p:val>
                                            <p:fltVal val="0"/>
                                          </p:val>
                                        </p:tav>
                                      </p:tavLst>
                                    </p:anim>
                                    <p:animEffect transition="in" filter="fade">
                                      <p:cBhvr>
                                        <p:cTn id="16" dur="500"/>
                                        <p:tgtEl>
                                          <p:spTgt spid="12"/>
                                        </p:tgtEl>
                                      </p:cBhvr>
                                    </p:animEffect>
                                  </p:childTnLst>
                                </p:cTn>
                              </p:par>
                              <p:par>
                                <p:cTn id="17" presetID="23" presetClass="entr" presetSubtype="52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ppt_x</p:attrName>
                                        </p:attrNameLst>
                                      </p:cBhvr>
                                      <p:tavLst>
                                        <p:tav tm="0">
                                          <p:val>
                                            <p:fltVal val="0.5"/>
                                          </p:val>
                                        </p:tav>
                                        <p:tav tm="100000">
                                          <p:val>
                                            <p:strVal val="#ppt_x"/>
                                          </p:val>
                                        </p:tav>
                                      </p:tavLst>
                                    </p:anim>
                                    <p:anim calcmode="lin" valueType="num">
                                      <p:cBhvr>
                                        <p:cTn id="22" dur="500" fill="hold"/>
                                        <p:tgtEl>
                                          <p:spTgt spid="14"/>
                                        </p:tgtEl>
                                        <p:attrNameLst>
                                          <p:attrName>ppt_y</p:attrName>
                                        </p:attrNameLst>
                                      </p:cBhvr>
                                      <p:tavLst>
                                        <p:tav tm="0">
                                          <p:val>
                                            <p:fltVal val="0.5"/>
                                          </p:val>
                                        </p:tav>
                                        <p:tav tm="100000">
                                          <p:val>
                                            <p:strVal val="#ppt_y"/>
                                          </p:val>
                                        </p:tav>
                                      </p:tavLst>
                                    </p:anim>
                                  </p:childTnLst>
                                </p:cTn>
                              </p:par>
                              <p:par>
                                <p:cTn id="23" presetID="49" presetClass="entr" presetSubtype="0" decel="100000" fill="hold" grpId="1"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 calcmode="lin" valueType="num">
                                      <p:cBhvr>
                                        <p:cTn id="27" dur="500" fill="hold"/>
                                        <p:tgtEl>
                                          <p:spTgt spid="14"/>
                                        </p:tgtEl>
                                        <p:attrNameLst>
                                          <p:attrName>style.rotation</p:attrName>
                                        </p:attrNameLst>
                                      </p:cBhvr>
                                      <p:tavLst>
                                        <p:tav tm="0">
                                          <p:val>
                                            <p:fltVal val="360"/>
                                          </p:val>
                                        </p:tav>
                                        <p:tav tm="100000">
                                          <p:val>
                                            <p:fltVal val="0"/>
                                          </p:val>
                                        </p:tav>
                                      </p:tavLst>
                                    </p:anim>
                                    <p:animEffect transition="in" filter="fade">
                                      <p:cBhvr>
                                        <p:cTn id="28" dur="500"/>
                                        <p:tgtEl>
                                          <p:spTgt spid="14"/>
                                        </p:tgtEl>
                                      </p:cBhvr>
                                    </p:animEffect>
                                  </p:childTnLst>
                                </p:cTn>
                              </p:par>
                              <p:par>
                                <p:cTn id="29" presetID="23" presetClass="entr" presetSubtype="52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 calcmode="lin" valueType="num">
                                      <p:cBhvr>
                                        <p:cTn id="33" dur="500" fill="hold"/>
                                        <p:tgtEl>
                                          <p:spTgt spid="15"/>
                                        </p:tgtEl>
                                        <p:attrNameLst>
                                          <p:attrName>ppt_x</p:attrName>
                                        </p:attrNameLst>
                                      </p:cBhvr>
                                      <p:tavLst>
                                        <p:tav tm="0">
                                          <p:val>
                                            <p:fltVal val="0.5"/>
                                          </p:val>
                                        </p:tav>
                                        <p:tav tm="100000">
                                          <p:val>
                                            <p:strVal val="#ppt_x"/>
                                          </p:val>
                                        </p:tav>
                                      </p:tavLst>
                                    </p:anim>
                                    <p:anim calcmode="lin" valueType="num">
                                      <p:cBhvr>
                                        <p:cTn id="34" dur="500" fill="hold"/>
                                        <p:tgtEl>
                                          <p:spTgt spid="15"/>
                                        </p:tgtEl>
                                        <p:attrNameLst>
                                          <p:attrName>ppt_y</p:attrName>
                                        </p:attrNameLst>
                                      </p:cBhvr>
                                      <p:tavLst>
                                        <p:tav tm="0">
                                          <p:val>
                                            <p:fltVal val="0.5"/>
                                          </p:val>
                                        </p:tav>
                                        <p:tav tm="100000">
                                          <p:val>
                                            <p:strVal val="#ppt_y"/>
                                          </p:val>
                                        </p:tav>
                                      </p:tavLst>
                                    </p:anim>
                                  </p:childTnLst>
                                </p:cTn>
                              </p:par>
                              <p:par>
                                <p:cTn id="35" presetID="49" presetClass="entr" presetSubtype="0" decel="100000" fill="hold" grpId="1"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 calcmode="lin" valueType="num">
                                      <p:cBhvr>
                                        <p:cTn id="39" dur="500" fill="hold"/>
                                        <p:tgtEl>
                                          <p:spTgt spid="15"/>
                                        </p:tgtEl>
                                        <p:attrNameLst>
                                          <p:attrName>style.rotation</p:attrName>
                                        </p:attrNameLst>
                                      </p:cBhvr>
                                      <p:tavLst>
                                        <p:tav tm="0">
                                          <p:val>
                                            <p:fltVal val="360"/>
                                          </p:val>
                                        </p:tav>
                                        <p:tav tm="100000">
                                          <p:val>
                                            <p:fltVal val="0"/>
                                          </p:val>
                                        </p:tav>
                                      </p:tavLst>
                                    </p:anim>
                                    <p:animEffect transition="in" filter="fade">
                                      <p:cBhvr>
                                        <p:cTn id="40" dur="500"/>
                                        <p:tgtEl>
                                          <p:spTgt spid="15"/>
                                        </p:tgtEl>
                                      </p:cBhvr>
                                    </p:animEffect>
                                  </p:childTnLst>
                                </p:cTn>
                              </p:par>
                              <p:par>
                                <p:cTn id="41" presetID="23" presetClass="entr" presetSubtype="52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 calcmode="lin" valueType="num">
                                      <p:cBhvr>
                                        <p:cTn id="45" dur="500" fill="hold"/>
                                        <p:tgtEl>
                                          <p:spTgt spid="16"/>
                                        </p:tgtEl>
                                        <p:attrNameLst>
                                          <p:attrName>ppt_x</p:attrName>
                                        </p:attrNameLst>
                                      </p:cBhvr>
                                      <p:tavLst>
                                        <p:tav tm="0">
                                          <p:val>
                                            <p:fltVal val="0.5"/>
                                          </p:val>
                                        </p:tav>
                                        <p:tav tm="100000">
                                          <p:val>
                                            <p:strVal val="#ppt_x"/>
                                          </p:val>
                                        </p:tav>
                                      </p:tavLst>
                                    </p:anim>
                                    <p:anim calcmode="lin" valueType="num">
                                      <p:cBhvr>
                                        <p:cTn id="46" dur="500" fill="hold"/>
                                        <p:tgtEl>
                                          <p:spTgt spid="16"/>
                                        </p:tgtEl>
                                        <p:attrNameLst>
                                          <p:attrName>ppt_y</p:attrName>
                                        </p:attrNameLst>
                                      </p:cBhvr>
                                      <p:tavLst>
                                        <p:tav tm="0">
                                          <p:val>
                                            <p:fltVal val="0.5"/>
                                          </p:val>
                                        </p:tav>
                                        <p:tav tm="100000">
                                          <p:val>
                                            <p:strVal val="#ppt_y"/>
                                          </p:val>
                                        </p:tav>
                                      </p:tavLst>
                                    </p:anim>
                                  </p:childTnLst>
                                </p:cTn>
                              </p:par>
                              <p:par>
                                <p:cTn id="47" presetID="49" presetClass="entr" presetSubtype="0" decel="100000" fill="hold" grpId="1"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23" presetClass="entr" presetSubtype="528"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 calcmode="lin" valueType="num">
                                      <p:cBhvr>
                                        <p:cTn id="57" dur="500" fill="hold"/>
                                        <p:tgtEl>
                                          <p:spTgt spid="17"/>
                                        </p:tgtEl>
                                        <p:attrNameLst>
                                          <p:attrName>ppt_x</p:attrName>
                                        </p:attrNameLst>
                                      </p:cBhvr>
                                      <p:tavLst>
                                        <p:tav tm="0">
                                          <p:val>
                                            <p:fltVal val="0.5"/>
                                          </p:val>
                                        </p:tav>
                                        <p:tav tm="100000">
                                          <p:val>
                                            <p:strVal val="#ppt_x"/>
                                          </p:val>
                                        </p:tav>
                                      </p:tavLst>
                                    </p:anim>
                                    <p:anim calcmode="lin" valueType="num">
                                      <p:cBhvr>
                                        <p:cTn id="58" dur="500" fill="hold"/>
                                        <p:tgtEl>
                                          <p:spTgt spid="17"/>
                                        </p:tgtEl>
                                        <p:attrNameLst>
                                          <p:attrName>ppt_y</p:attrName>
                                        </p:attrNameLst>
                                      </p:cBhvr>
                                      <p:tavLst>
                                        <p:tav tm="0">
                                          <p:val>
                                            <p:fltVal val="0.5"/>
                                          </p:val>
                                        </p:tav>
                                        <p:tav tm="100000">
                                          <p:val>
                                            <p:strVal val="#ppt_y"/>
                                          </p:val>
                                        </p:tav>
                                      </p:tavLst>
                                    </p:anim>
                                  </p:childTnLst>
                                </p:cTn>
                              </p:par>
                              <p:par>
                                <p:cTn id="59" presetID="49" presetClass="entr" presetSubtype="0" decel="100000" fill="hold" grpId="1"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 calcmode="lin" valueType="num">
                                      <p:cBhvr>
                                        <p:cTn id="63" dur="500" fill="hold"/>
                                        <p:tgtEl>
                                          <p:spTgt spid="17"/>
                                        </p:tgtEl>
                                        <p:attrNameLst>
                                          <p:attrName>style.rotation</p:attrName>
                                        </p:attrNameLst>
                                      </p:cBhvr>
                                      <p:tavLst>
                                        <p:tav tm="0">
                                          <p:val>
                                            <p:fltVal val="360"/>
                                          </p:val>
                                        </p:tav>
                                        <p:tav tm="100000">
                                          <p:val>
                                            <p:fltVal val="0"/>
                                          </p:val>
                                        </p:tav>
                                      </p:tavLst>
                                    </p:anim>
                                    <p:animEffect transition="in" filter="fade">
                                      <p:cBhvr>
                                        <p:cTn id="64" dur="500"/>
                                        <p:tgtEl>
                                          <p:spTgt spid="17"/>
                                        </p:tgtEl>
                                      </p:cBhvr>
                                    </p:animEffect>
                                  </p:childTnLst>
                                </p:cTn>
                              </p:par>
                              <p:par>
                                <p:cTn id="65" presetID="23" presetClass="entr" presetSubtype="52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 calcmode="lin" valueType="num">
                                      <p:cBhvr>
                                        <p:cTn id="69" dur="500" fill="hold"/>
                                        <p:tgtEl>
                                          <p:spTgt spid="18"/>
                                        </p:tgtEl>
                                        <p:attrNameLst>
                                          <p:attrName>ppt_x</p:attrName>
                                        </p:attrNameLst>
                                      </p:cBhvr>
                                      <p:tavLst>
                                        <p:tav tm="0">
                                          <p:val>
                                            <p:fltVal val="0.5"/>
                                          </p:val>
                                        </p:tav>
                                        <p:tav tm="100000">
                                          <p:val>
                                            <p:strVal val="#ppt_x"/>
                                          </p:val>
                                        </p:tav>
                                      </p:tavLst>
                                    </p:anim>
                                    <p:anim calcmode="lin" valueType="num">
                                      <p:cBhvr>
                                        <p:cTn id="70" dur="500" fill="hold"/>
                                        <p:tgtEl>
                                          <p:spTgt spid="18"/>
                                        </p:tgtEl>
                                        <p:attrNameLst>
                                          <p:attrName>ppt_y</p:attrName>
                                        </p:attrNameLst>
                                      </p:cBhvr>
                                      <p:tavLst>
                                        <p:tav tm="0">
                                          <p:val>
                                            <p:fltVal val="0.5"/>
                                          </p:val>
                                        </p:tav>
                                        <p:tav tm="100000">
                                          <p:val>
                                            <p:strVal val="#ppt_y"/>
                                          </p:val>
                                        </p:tav>
                                      </p:tavLst>
                                    </p:anim>
                                  </p:childTnLst>
                                </p:cTn>
                              </p:par>
                              <p:par>
                                <p:cTn id="71" presetID="49" presetClass="entr" presetSubtype="0" decel="10000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500" fill="hold"/>
                                        <p:tgtEl>
                                          <p:spTgt spid="18"/>
                                        </p:tgtEl>
                                        <p:attrNameLst>
                                          <p:attrName>ppt_w</p:attrName>
                                        </p:attrNameLst>
                                      </p:cBhvr>
                                      <p:tavLst>
                                        <p:tav tm="0">
                                          <p:val>
                                            <p:fltVal val="0"/>
                                          </p:val>
                                        </p:tav>
                                        <p:tav tm="100000">
                                          <p:val>
                                            <p:strVal val="#ppt_w"/>
                                          </p:val>
                                        </p:tav>
                                      </p:tavLst>
                                    </p:anim>
                                    <p:anim calcmode="lin" valueType="num">
                                      <p:cBhvr>
                                        <p:cTn id="74" dur="500" fill="hold"/>
                                        <p:tgtEl>
                                          <p:spTgt spid="18"/>
                                        </p:tgtEl>
                                        <p:attrNameLst>
                                          <p:attrName>ppt_h</p:attrName>
                                        </p:attrNameLst>
                                      </p:cBhvr>
                                      <p:tavLst>
                                        <p:tav tm="0">
                                          <p:val>
                                            <p:fltVal val="0"/>
                                          </p:val>
                                        </p:tav>
                                        <p:tav tm="100000">
                                          <p:val>
                                            <p:strVal val="#ppt_h"/>
                                          </p:val>
                                        </p:tav>
                                      </p:tavLst>
                                    </p:anim>
                                    <p:anim calcmode="lin" valueType="num">
                                      <p:cBhvr>
                                        <p:cTn id="75" dur="500" fill="hold"/>
                                        <p:tgtEl>
                                          <p:spTgt spid="18"/>
                                        </p:tgtEl>
                                        <p:attrNameLst>
                                          <p:attrName>style.rotation</p:attrName>
                                        </p:attrNameLst>
                                      </p:cBhvr>
                                      <p:tavLst>
                                        <p:tav tm="0">
                                          <p:val>
                                            <p:fltVal val="360"/>
                                          </p:val>
                                        </p:tav>
                                        <p:tav tm="100000">
                                          <p:val>
                                            <p:fltVal val="0"/>
                                          </p:val>
                                        </p:tav>
                                      </p:tavLst>
                                    </p:anim>
                                    <p:animEffect transition="in" filter="fade">
                                      <p:cBhvr>
                                        <p:cTn id="76" dur="500"/>
                                        <p:tgtEl>
                                          <p:spTgt spid="18"/>
                                        </p:tgtEl>
                                      </p:cBhvr>
                                    </p:animEffect>
                                  </p:childTnLst>
                                </p:cTn>
                              </p:par>
                            </p:childTnLst>
                          </p:cTn>
                        </p:par>
                        <p:par>
                          <p:cTn id="77" fill="hold">
                            <p:stCondLst>
                              <p:cond delay="500"/>
                            </p:stCondLst>
                            <p:childTnLst>
                              <p:par>
                                <p:cTn id="78" presetID="2" presetClass="entr" presetSubtype="2" fill="hold" grpId="0" nodeType="after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1+#ppt_w/2"/>
                                          </p:val>
                                        </p:tav>
                                        <p:tav tm="100000">
                                          <p:val>
                                            <p:strVal val="#ppt_x"/>
                                          </p:val>
                                        </p:tav>
                                      </p:tavLst>
                                    </p:anim>
                                    <p:anim calcmode="lin" valueType="num">
                                      <p:cBhvr additive="base">
                                        <p:cTn id="81" dur="500" fill="hold"/>
                                        <p:tgtEl>
                                          <p:spTgt spid="19"/>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ID="12" presetClass="entr" presetSubtype="2"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1000"/>
                                        <p:tgtEl>
                                          <p:spTgt spid="22"/>
                                        </p:tgtEl>
                                        <p:attrNameLst>
                                          <p:attrName>ppt_x</p:attrName>
                                        </p:attrNameLst>
                                      </p:cBhvr>
                                      <p:tavLst>
                                        <p:tav tm="0">
                                          <p:val>
                                            <p:strVal val="#ppt_x+#ppt_w*1.125000"/>
                                          </p:val>
                                        </p:tav>
                                        <p:tav tm="100000">
                                          <p:val>
                                            <p:strVal val="#ppt_x"/>
                                          </p:val>
                                        </p:tav>
                                      </p:tavLst>
                                    </p:anim>
                                    <p:animEffect transition="in" filter="wipe(left)">
                                      <p:cBhvr>
                                        <p:cTn id="86" dur="1000"/>
                                        <p:tgtEl>
                                          <p:spTgt spid="22"/>
                                        </p:tgtEl>
                                      </p:cBhvr>
                                    </p:animEffect>
                                  </p:childTnLst>
                                </p:cTn>
                              </p:par>
                            </p:childTnLst>
                          </p:cTn>
                        </p:par>
                        <p:par>
                          <p:cTn id="87" fill="hold">
                            <p:stCondLst>
                              <p:cond delay="2000"/>
                            </p:stCondLst>
                            <p:childTnLst>
                              <p:par>
                                <p:cTn id="88" presetID="2" presetClass="entr" presetSubtype="2"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1+#ppt_w/2"/>
                                          </p:val>
                                        </p:tav>
                                        <p:tav tm="100000">
                                          <p:val>
                                            <p:strVal val="#ppt_x"/>
                                          </p:val>
                                        </p:tav>
                                      </p:tavLst>
                                    </p:anim>
                                    <p:anim calcmode="lin" valueType="num">
                                      <p:cBhvr additive="base">
                                        <p:cTn id="91" dur="500" fill="hold"/>
                                        <p:tgtEl>
                                          <p:spTgt spid="20"/>
                                        </p:tgtEl>
                                        <p:attrNameLst>
                                          <p:attrName>ppt_y</p:attrName>
                                        </p:attrNameLst>
                                      </p:cBhvr>
                                      <p:tavLst>
                                        <p:tav tm="0">
                                          <p:val>
                                            <p:strVal val="#ppt_y"/>
                                          </p:val>
                                        </p:tav>
                                        <p:tav tm="100000">
                                          <p:val>
                                            <p:strVal val="#ppt_y"/>
                                          </p:val>
                                        </p:tav>
                                      </p:tavLst>
                                    </p:anim>
                                  </p:childTnLst>
                                </p:cTn>
                              </p:par>
                            </p:childTnLst>
                          </p:cTn>
                        </p:par>
                        <p:par>
                          <p:cTn id="92" fill="hold">
                            <p:stCondLst>
                              <p:cond delay="2500"/>
                            </p:stCondLst>
                            <p:childTnLst>
                              <p:par>
                                <p:cTn id="93" presetID="12" presetClass="entr" presetSubtype="8"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1000"/>
                                        <p:tgtEl>
                                          <p:spTgt spid="23"/>
                                        </p:tgtEl>
                                        <p:attrNameLst>
                                          <p:attrName>ppt_x</p:attrName>
                                        </p:attrNameLst>
                                      </p:cBhvr>
                                      <p:tavLst>
                                        <p:tav tm="0">
                                          <p:val>
                                            <p:strVal val="#ppt_x-#ppt_w*1.125000"/>
                                          </p:val>
                                        </p:tav>
                                        <p:tav tm="100000">
                                          <p:val>
                                            <p:strVal val="#ppt_x"/>
                                          </p:val>
                                        </p:tav>
                                      </p:tavLst>
                                    </p:anim>
                                    <p:animEffect transition="in" filter="wipe(right)">
                                      <p:cBhvr>
                                        <p:cTn id="96" dur="1000"/>
                                        <p:tgtEl>
                                          <p:spTgt spid="23"/>
                                        </p:tgtEl>
                                      </p:cBhvr>
                                    </p:animEffect>
                                  </p:childTnLst>
                                </p:cTn>
                              </p:par>
                            </p:childTnLst>
                          </p:cTn>
                        </p:par>
                        <p:par>
                          <p:cTn id="97" fill="hold">
                            <p:stCondLst>
                              <p:cond delay="3500"/>
                            </p:stCondLst>
                            <p:childTnLst>
                              <p:par>
                                <p:cTn id="98" presetID="2" presetClass="entr" presetSubtype="2" fill="hold" grpId="0" nodeType="afterEffect">
                                  <p:stCondLst>
                                    <p:cond delay="0"/>
                                  </p:stCondLst>
                                  <p:childTnLst>
                                    <p:set>
                                      <p:cBhvr>
                                        <p:cTn id="99" dur="1" fill="hold">
                                          <p:stCondLst>
                                            <p:cond delay="0"/>
                                          </p:stCondLst>
                                        </p:cTn>
                                        <p:tgtEl>
                                          <p:spTgt spid="21"/>
                                        </p:tgtEl>
                                        <p:attrNameLst>
                                          <p:attrName>style.visibility</p:attrName>
                                        </p:attrNameLst>
                                      </p:cBhvr>
                                      <p:to>
                                        <p:strVal val="visible"/>
                                      </p:to>
                                    </p:set>
                                    <p:anim calcmode="lin" valueType="num">
                                      <p:cBhvr additive="base">
                                        <p:cTn id="100" dur="500" fill="hold"/>
                                        <p:tgtEl>
                                          <p:spTgt spid="21"/>
                                        </p:tgtEl>
                                        <p:attrNameLst>
                                          <p:attrName>ppt_x</p:attrName>
                                        </p:attrNameLst>
                                      </p:cBhvr>
                                      <p:tavLst>
                                        <p:tav tm="0">
                                          <p:val>
                                            <p:strVal val="1+#ppt_w/2"/>
                                          </p:val>
                                        </p:tav>
                                        <p:tav tm="100000">
                                          <p:val>
                                            <p:strVal val="#ppt_x"/>
                                          </p:val>
                                        </p:tav>
                                      </p:tavLst>
                                    </p:anim>
                                    <p:anim calcmode="lin" valueType="num">
                                      <p:cBhvr additive="base">
                                        <p:cTn id="101" dur="500" fill="hold"/>
                                        <p:tgtEl>
                                          <p:spTgt spid="21"/>
                                        </p:tgtEl>
                                        <p:attrNameLst>
                                          <p:attrName>ppt_y</p:attrName>
                                        </p:attrNameLst>
                                      </p:cBhvr>
                                      <p:tavLst>
                                        <p:tav tm="0">
                                          <p:val>
                                            <p:strVal val="#ppt_y"/>
                                          </p:val>
                                        </p:tav>
                                        <p:tav tm="100000">
                                          <p:val>
                                            <p:strVal val="#ppt_y"/>
                                          </p:val>
                                        </p:tav>
                                      </p:tavLst>
                                    </p:anim>
                                  </p:childTnLst>
                                </p:cTn>
                              </p:par>
                            </p:childTnLst>
                          </p:cTn>
                        </p:par>
                        <p:par>
                          <p:cTn id="102" fill="hold">
                            <p:stCondLst>
                              <p:cond delay="4000"/>
                            </p:stCondLst>
                            <p:childTnLst>
                              <p:par>
                                <p:cTn id="103" presetID="12" presetClass="entr" presetSubtype="4" fill="hold" grpId="0" nodeType="after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1000"/>
                                        <p:tgtEl>
                                          <p:spTgt spid="24"/>
                                        </p:tgtEl>
                                        <p:attrNameLst>
                                          <p:attrName>ppt_y</p:attrName>
                                        </p:attrNameLst>
                                      </p:cBhvr>
                                      <p:tavLst>
                                        <p:tav tm="0">
                                          <p:val>
                                            <p:strVal val="#ppt_y+#ppt_h*1.125000"/>
                                          </p:val>
                                        </p:tav>
                                        <p:tav tm="100000">
                                          <p:val>
                                            <p:strVal val="#ppt_y"/>
                                          </p:val>
                                        </p:tav>
                                      </p:tavLst>
                                    </p:anim>
                                    <p:animEffect transition="in" filter="wipe(up)">
                                      <p:cBhvr>
                                        <p:cTn id="10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19" grpId="0"/>
      <p:bldP spid="20" grpId="0"/>
      <p:bldP spid="21" grpId="0"/>
      <p:bldP spid="22" grpId="0" bldLvl="0" animBg="1"/>
      <p:bldP spid="23" grpId="0" bldLvl="0" animBg="1"/>
      <p:bldP spid="2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9466" name="文本框 66"/>
          <p:cNvSpPr txBox="1">
            <a:spLocks noChangeArrowheads="1"/>
          </p:cNvSpPr>
          <p:nvPr/>
        </p:nvSpPr>
        <p:spPr bwMode="auto">
          <a:xfrm>
            <a:off x="716280" y="403225"/>
            <a:ext cx="4565650" cy="25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4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The homepage has a publicity video, which respectively introduces the following big things: the founder engaged in the field of robotics, formally established Guangzhou Aobo Information Technology Co., LTD., the company has obtained the software copyright and appearance design patent, the robot is distributed all over the country, the company launched disinfection robot in response to the epidemic</a:t>
            </a:r>
            <a:r>
              <a:rPr lang="en-US" altLang="zh-CN" sz="1400"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a:t>
            </a:r>
          </a:p>
        </p:txBody>
      </p:sp>
      <p:sp>
        <p:nvSpPr>
          <p:cNvPr id="41" name="任意多边形 40"/>
          <p:cNvSpPr/>
          <p:nvPr/>
        </p:nvSpPr>
        <p:spPr>
          <a:xfrm>
            <a:off x="6235694" y="189"/>
            <a:ext cx="5955973" cy="3390714"/>
          </a:xfrm>
          <a:custGeom>
            <a:avLst/>
            <a:gdLst>
              <a:gd name="connsiteX0" fmla="*/ 0 w 4467225"/>
              <a:gd name="connsiteY0" fmla="*/ 0 h 2543175"/>
              <a:gd name="connsiteX1" fmla="*/ 4467225 w 4467225"/>
              <a:gd name="connsiteY1" fmla="*/ 0 h 2543175"/>
              <a:gd name="connsiteX2" fmla="*/ 4467225 w 4467225"/>
              <a:gd name="connsiteY2" fmla="*/ 2543175 h 2543175"/>
              <a:gd name="connsiteX3" fmla="*/ 0 w 4467225"/>
              <a:gd name="connsiteY3" fmla="*/ 2543175 h 2543175"/>
              <a:gd name="connsiteX4" fmla="*/ 0 w 4467225"/>
              <a:gd name="connsiteY4" fmla="*/ 1386931 h 2543175"/>
              <a:gd name="connsiteX5" fmla="*/ 198867 w 4467225"/>
              <a:gd name="connsiteY5" fmla="*/ 1271588 h 2543175"/>
              <a:gd name="connsiteX6" fmla="*/ 0 w 4467225"/>
              <a:gd name="connsiteY6" fmla="*/ 1156245 h 2543175"/>
              <a:gd name="connsiteX7" fmla="*/ 0 w 4467225"/>
              <a:gd name="connsiteY7" fmla="*/ 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7225" h="2543175">
                <a:moveTo>
                  <a:pt x="0" y="0"/>
                </a:moveTo>
                <a:lnTo>
                  <a:pt x="4467225" y="0"/>
                </a:lnTo>
                <a:lnTo>
                  <a:pt x="4467225" y="2543175"/>
                </a:lnTo>
                <a:lnTo>
                  <a:pt x="0" y="2543175"/>
                </a:lnTo>
                <a:lnTo>
                  <a:pt x="0" y="1386931"/>
                </a:lnTo>
                <a:lnTo>
                  <a:pt x="198867" y="1271588"/>
                </a:lnTo>
                <a:lnTo>
                  <a:pt x="0" y="1156245"/>
                </a:lnTo>
                <a:lnTo>
                  <a:pt x="0" y="0"/>
                </a:lnTo>
                <a:close/>
              </a:path>
            </a:pathLst>
          </a:custGeom>
          <a:blipFill dpi="0" rotWithShape="1">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4" name="任意多边形 43"/>
          <p:cNvSpPr/>
          <p:nvPr/>
        </p:nvSpPr>
        <p:spPr>
          <a:xfrm>
            <a:off x="0" y="3390903"/>
            <a:ext cx="6235694" cy="3466908"/>
          </a:xfrm>
          <a:custGeom>
            <a:avLst/>
            <a:gdLst>
              <a:gd name="connsiteX0" fmla="*/ 2590802 w 2590802"/>
              <a:gd name="connsiteY0" fmla="*/ 0 h 4676776"/>
              <a:gd name="connsiteX1" fmla="*/ 2590802 w 2590802"/>
              <a:gd name="connsiteY1" fmla="*/ 4676776 h 4676776"/>
              <a:gd name="connsiteX2" fmla="*/ 1401458 w 2590802"/>
              <a:gd name="connsiteY2" fmla="*/ 4676776 h 4676776"/>
              <a:gd name="connsiteX3" fmla="*/ 1295401 w 2590802"/>
              <a:gd name="connsiteY3" fmla="*/ 4493919 h 4676776"/>
              <a:gd name="connsiteX4" fmla="*/ 1189344 w 2590802"/>
              <a:gd name="connsiteY4" fmla="*/ 4676776 h 4676776"/>
              <a:gd name="connsiteX5" fmla="*/ 0 w 2590802"/>
              <a:gd name="connsiteY5" fmla="*/ 4676776 h 4676776"/>
              <a:gd name="connsiteX6" fmla="*/ 1 w 2590802"/>
              <a:gd name="connsiteY6" fmla="*/ 0 h 4676776"/>
              <a:gd name="connsiteX7" fmla="*/ 2590802 w 2590802"/>
              <a:gd name="connsiteY7" fmla="*/ 0 h 46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2" h="4676776">
                <a:moveTo>
                  <a:pt x="2590802" y="0"/>
                </a:moveTo>
                <a:lnTo>
                  <a:pt x="2590802" y="4676776"/>
                </a:lnTo>
                <a:lnTo>
                  <a:pt x="1401458" y="4676776"/>
                </a:lnTo>
                <a:lnTo>
                  <a:pt x="1295401" y="4493919"/>
                </a:lnTo>
                <a:lnTo>
                  <a:pt x="1189344" y="4676776"/>
                </a:lnTo>
                <a:lnTo>
                  <a:pt x="0" y="4676776"/>
                </a:lnTo>
                <a:lnTo>
                  <a:pt x="1" y="0"/>
                </a:lnTo>
                <a:lnTo>
                  <a:pt x="2590802" y="0"/>
                </a:lnTo>
                <a:close/>
              </a:path>
            </a:pathLst>
          </a:custGeom>
          <a:blipFill dpi="0" rotWithShape="1">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grpSp>
        <p:nvGrpSpPr>
          <p:cNvPr id="3" name="组合 1"/>
          <p:cNvGrpSpPr/>
          <p:nvPr/>
        </p:nvGrpSpPr>
        <p:grpSpPr bwMode="auto">
          <a:xfrm>
            <a:off x="5395423" y="3809979"/>
            <a:ext cx="6440662" cy="2616056"/>
            <a:chOff x="4046335" y="2857499"/>
            <a:chExt cx="4830965" cy="1962150"/>
          </a:xfrm>
        </p:grpSpPr>
        <p:sp>
          <p:nvSpPr>
            <p:cNvPr id="46" name="文本框 66"/>
            <p:cNvSpPr txBox="1">
              <a:spLocks noChangeArrowheads="1"/>
            </p:cNvSpPr>
            <p:nvPr/>
          </p:nvSpPr>
          <p:spPr bwMode="auto">
            <a:xfrm>
              <a:off x="4909111" y="3335014"/>
              <a:ext cx="3597678" cy="830626"/>
            </a:xfrm>
            <a:prstGeom prst="rect">
              <a:avLst/>
            </a:prstGeom>
            <a:noFill/>
            <a:ln>
              <a:noFill/>
            </a:ln>
          </p:spPr>
          <p:txBody>
            <a:bodyPr wrap="square" lIns="0" tIns="0" rIns="0" bIns="0">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2400" dirty="0">
                  <a:solidFill>
                    <a:schemeClr val="bg1">
                      <a:lumMod val="65000"/>
                    </a:schemeClr>
                  </a:solidFill>
                  <a:latin typeface="Arial" panose="020B0604020202020204" pitchFamily="34" charset="0"/>
                  <a:ea typeface="微软雅黑" panose="020B0503020204020204" charset="-122"/>
                  <a:sym typeface="+mn-ea"/>
                </a:rPr>
                <a:t>It also briefly describes the company's mission and services.</a:t>
              </a:r>
            </a:p>
          </p:txBody>
        </p:sp>
        <p:sp>
          <p:nvSpPr>
            <p:cNvPr id="54" name="任意多边形 53"/>
            <p:cNvSpPr/>
            <p:nvPr/>
          </p:nvSpPr>
          <p:spPr>
            <a:xfrm>
              <a:off x="4046335" y="2857499"/>
              <a:ext cx="4830965" cy="196215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advTm="4000">
        <p14:prism isInverted="1"/>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6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1000" fill="hold"/>
                                        <p:tgtEl>
                                          <p:spTgt spid="44"/>
                                        </p:tgtEl>
                                        <p:attrNameLst>
                                          <p:attrName>ppt_x</p:attrName>
                                        </p:attrNameLst>
                                      </p:cBhvr>
                                      <p:tavLst>
                                        <p:tav tm="0">
                                          <p:val>
                                            <p:strVal val="1+#ppt_w/2"/>
                                          </p:val>
                                        </p:tav>
                                        <p:tav tm="100000">
                                          <p:val>
                                            <p:strVal val="#ppt_x"/>
                                          </p:val>
                                        </p:tav>
                                      </p:tavLst>
                                    </p:anim>
                                    <p:anim calcmode="lin" valueType="num">
                                      <p:cBhvr additive="base">
                                        <p:cTn id="12" dur="10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9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1+#ppt_w/2"/>
                                          </p:val>
                                        </p:tav>
                                        <p:tav tm="100000">
                                          <p:val>
                                            <p:strVal val="#ppt_x"/>
                                          </p:val>
                                        </p:tav>
                                      </p:tavLst>
                                    </p:anim>
                                    <p:anim calcmode="lin" valueType="num">
                                      <p:cBhvr additive="base">
                                        <p:cTn id="16"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tretch>
            <a:fillRect/>
          </a:stretch>
        </p:blipFill>
        <p:spPr>
          <a:xfrm>
            <a:off x="-141889" y="0"/>
            <a:ext cx="13409668" cy="7945820"/>
          </a:xfrm>
          <a:prstGeom prst="rect">
            <a:avLst/>
          </a:prstGeom>
        </p:spPr>
      </p:pic>
      <p:sp>
        <p:nvSpPr>
          <p:cNvPr id="4" name="PA_库_文本框 3"/>
          <p:cNvSpPr txBox="1"/>
          <p:nvPr>
            <p:custDataLst>
              <p:tags r:id="rId1"/>
            </p:custDataLst>
          </p:nvPr>
        </p:nvSpPr>
        <p:spPr>
          <a:xfrm>
            <a:off x="711858" y="2563348"/>
            <a:ext cx="4619296" cy="1660525"/>
          </a:xfrm>
          <a:prstGeom prst="rect">
            <a:avLst/>
          </a:prstGeom>
          <a:noFill/>
        </p:spPr>
        <p:txBody>
          <a:bodyPr wrap="square" rtlCol="0">
            <a:spAutoFit/>
          </a:bodyPr>
          <a:lstStyle/>
          <a:p>
            <a:r>
              <a:rPr lang="en-US" altLang="zh-CN" sz="5400" dirty="0">
                <a:solidFill>
                  <a:schemeClr val="bg1"/>
                </a:solidFill>
                <a:cs typeface="+mn-ea"/>
                <a:sym typeface="+mn-lt"/>
              </a:rPr>
              <a:t>PART FOUR</a:t>
            </a:r>
          </a:p>
          <a:p>
            <a:r>
              <a:rPr lang="en-US" altLang="zh-CN" sz="2400" dirty="0">
                <a:solidFill>
                  <a:schemeClr val="bg1"/>
                </a:solidFill>
                <a:latin typeface="微软雅黑" panose="020B0503020204020204" charset="-122"/>
                <a:ea typeface="微软雅黑" panose="020B0503020204020204" charset="-122"/>
                <a:sym typeface="+mn-ea"/>
              </a:rPr>
              <a:t>Content Presentation and Functionality</a:t>
            </a:r>
            <a:endParaRPr lang="zh-CN" altLang="en-US" sz="2400" dirty="0">
              <a:solidFill>
                <a:schemeClr val="bg1"/>
              </a:solidFill>
              <a:cs typeface="+mn-ea"/>
              <a:sym typeface="+mn-lt"/>
            </a:endParaRPr>
          </a:p>
        </p:txBody>
      </p:sp>
      <p:sp>
        <p:nvSpPr>
          <p:cNvPr id="5" name="PA_库_文本框 4"/>
          <p:cNvSpPr txBox="1"/>
          <p:nvPr>
            <p:custDataLst>
              <p:tags r:id="rId2"/>
            </p:custDataLst>
          </p:nvPr>
        </p:nvSpPr>
        <p:spPr>
          <a:xfrm>
            <a:off x="711988" y="4312452"/>
            <a:ext cx="4395951" cy="583565"/>
          </a:xfrm>
          <a:prstGeom prst="rect">
            <a:avLst/>
          </a:prstGeom>
          <a:noFill/>
        </p:spPr>
        <p:txBody>
          <a:bodyPr wrap="square" rtlCol="0">
            <a:spAutoFit/>
          </a:bodyPr>
          <a:lstStyle/>
          <a:p>
            <a:r>
              <a:rPr lang="zh-CN" altLang="en-US" sz="1600" dirty="0">
                <a:solidFill>
                  <a:schemeClr val="bg1"/>
                </a:solidFill>
                <a:cs typeface="+mn-ea"/>
                <a:sym typeface="+mn-lt"/>
              </a:rPr>
              <a:t>Here is </a:t>
            </a:r>
            <a:r>
              <a:rPr lang="en-US" altLang="zh-CN" sz="1600" dirty="0">
                <a:solidFill>
                  <a:schemeClr val="bg1"/>
                </a:solidFill>
                <a:cs typeface="+mn-ea"/>
                <a:sym typeface="+mn-lt"/>
              </a:rPr>
              <a:t>my</a:t>
            </a:r>
            <a:r>
              <a:rPr lang="zh-CN" altLang="en-US" sz="1600" dirty="0">
                <a:solidFill>
                  <a:schemeClr val="bg1"/>
                </a:solidFill>
                <a:cs typeface="+mn-ea"/>
                <a:sym typeface="+mn-lt"/>
              </a:rPr>
              <a:t> </a:t>
            </a:r>
            <a:r>
              <a:rPr lang="en-US" altLang="zh-CN" sz="1600" dirty="0">
                <a:solidFill>
                  <a:schemeClr val="bg1"/>
                </a:solidFill>
                <a:cs typeface="+mn-ea"/>
                <a:sym typeface="+mn-lt"/>
              </a:rPr>
              <a:t>c</a:t>
            </a:r>
            <a:r>
              <a:rPr lang="en-US" altLang="zh-CN" sz="1600" dirty="0">
                <a:solidFill>
                  <a:schemeClr val="bg1"/>
                </a:solidFill>
                <a:latin typeface="微软雅黑" panose="020B0503020204020204" charset="-122"/>
                <a:ea typeface="微软雅黑" panose="020B0503020204020204" charset="-122"/>
                <a:sym typeface="+mn-ea"/>
              </a:rPr>
              <a:t>ontent presentation and functionality</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set>
                                      <p:cBhvr>
                                        <p:cTn id="9" dur="1" fill="hold">
                                          <p:stCondLst>
                                            <p:cond delay="0"/>
                                          </p:stCondLst>
                                        </p:cTn>
                                        <p:tgtEl>
                                          <p:spTgt spid="4"/>
                                        </p:tgtEl>
                                        <p:attrNameLst>
                                          <p:attrName>style.visibility</p:attrName>
                                        </p:attrNameLst>
                                      </p:cBhvr>
                                      <p:to>
                                        <p:strVal val="visible"/>
                                      </p:to>
                                    </p:set>
                                    <p:anim to="" calcmode="lin" valueType="num">
                                      <p:cBhvr>
                                        <p:cTn id="10" dur="1500" fill="hold">
                                          <p:stCondLst>
                                            <p:cond delay="0"/>
                                          </p:stCondLst>
                                        </p:cTn>
                                        <p:tgtEl>
                                          <p:spTgt spid="4"/>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4"/>
                                        </p:tgtEl>
                                        <p:attrNameLst>
                                          <p:attrName>ppt_h</p:attrName>
                                        </p:attrNameLst>
                                      </p:cBhvr>
                                      <p:tavLst>
                                        <p:tav tm="0">
                                          <p:val>
                                            <p:fltVal val="0"/>
                                          </p:val>
                                        </p:tav>
                                        <p:tav tm="100000">
                                          <p:val>
                                            <p:strVal val="#ppt_h"/>
                                          </p:val>
                                        </p:tav>
                                      </p:tavLst>
                                    </p:anim>
                                    <p:animEffect filter="fade">
                                      <p:cBhvr>
                                        <p:cTn id="12" dur="1500">
                                          <p:stCondLst>
                                            <p:cond delay="0"/>
                                          </p:stCondLst>
                                        </p:cTn>
                                        <p:tgtEl>
                                          <p:spTgt spid="4"/>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0-#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set>
                                      <p:cBhvr>
                                        <p:cTn id="17" dur="1" fill="hold">
                                          <p:stCondLst>
                                            <p:cond delay="0"/>
                                          </p:stCondLst>
                                        </p:cTn>
                                        <p:tgtEl>
                                          <p:spTgt spid="5"/>
                                        </p:tgtEl>
                                        <p:attrNameLst>
                                          <p:attrName>style.visibility</p:attrName>
                                        </p:attrNameLst>
                                      </p:cBhvr>
                                      <p:to>
                                        <p:strVal val="visible"/>
                                      </p:to>
                                    </p:set>
                                    <p:anim to="" calcmode="lin" valueType="num">
                                      <p:cBhvr>
                                        <p:cTn id="18" dur="1500" fill="hold">
                                          <p:stCondLst>
                                            <p:cond delay="0"/>
                                          </p:stCondLst>
                                        </p:cTn>
                                        <p:tgtEl>
                                          <p:spTgt spid="5"/>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5"/>
                                        </p:tgtEl>
                                        <p:attrNameLst>
                                          <p:attrName>ppt_h</p:attrName>
                                        </p:attrNameLst>
                                      </p:cBhvr>
                                      <p:tavLst>
                                        <p:tav tm="0">
                                          <p:val>
                                            <p:fltVal val="0"/>
                                          </p:val>
                                        </p:tav>
                                        <p:tav tm="100000">
                                          <p:val>
                                            <p:strVal val="#ppt_h"/>
                                          </p:val>
                                        </p:tav>
                                      </p:tavLst>
                                    </p:anim>
                                    <p:animEffect filter="fade">
                                      <p:cBhvr>
                                        <p:cTn id="20" dur="15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6"/>
          <a:stretch>
            <a:fillRect/>
          </a:stretch>
        </p:blipFill>
        <p:spPr>
          <a:xfrm>
            <a:off x="0" y="-474696"/>
            <a:ext cx="12192000" cy="7332696"/>
          </a:xfrm>
          <a:prstGeom prst="rect">
            <a:avLst/>
          </a:prstGeom>
        </p:spPr>
      </p:pic>
      <p:sp>
        <p:nvSpPr>
          <p:cNvPr id="6" name="PA_库_文本框 5"/>
          <p:cNvSpPr txBox="1"/>
          <p:nvPr>
            <p:custDataLst>
              <p:tags r:id="rId1"/>
            </p:custDataLst>
          </p:nvPr>
        </p:nvSpPr>
        <p:spPr>
          <a:xfrm>
            <a:off x="1" y="4900039"/>
            <a:ext cx="12192000" cy="1107996"/>
          </a:xfrm>
          <a:prstGeom prst="rect">
            <a:avLst/>
          </a:prstGeom>
          <a:noFill/>
        </p:spPr>
        <p:txBody>
          <a:bodyPr wrap="square" rtlCol="0">
            <a:spAutoFit/>
          </a:bodyPr>
          <a:lstStyle/>
          <a:p>
            <a:pPr algn="dist"/>
            <a:r>
              <a:rPr lang="en-US" altLang="zh-CN" sz="6600" dirty="0">
                <a:solidFill>
                  <a:schemeClr val="bg1"/>
                </a:solidFill>
                <a:cs typeface="+mn-ea"/>
                <a:sym typeface="+mn-lt"/>
              </a:rPr>
              <a:t>CONT       ENTS</a:t>
            </a:r>
            <a:endParaRPr lang="zh-CN" altLang="en-US" sz="6600" dirty="0">
              <a:solidFill>
                <a:schemeClr val="bg1"/>
              </a:solidFill>
              <a:cs typeface="+mn-ea"/>
              <a:sym typeface="+mn-lt"/>
            </a:endParaRPr>
          </a:p>
        </p:txBody>
      </p:sp>
      <p:cxnSp>
        <p:nvCxnSpPr>
          <p:cNvPr id="8" name="PA_库_直接连接符 7"/>
          <p:cNvCxnSpPr/>
          <p:nvPr>
            <p:custDataLst>
              <p:tags r:id="rId2"/>
            </p:custDataLst>
          </p:nvPr>
        </p:nvCxnSpPr>
        <p:spPr>
          <a:xfrm flipV="1">
            <a:off x="1292772" y="3689131"/>
            <a:ext cx="0" cy="1324303"/>
          </a:xfrm>
          <a:prstGeom prst="line">
            <a:avLst/>
          </a:prstGeom>
          <a:ln>
            <a:solidFill>
              <a:srgbClr val="FF3C06"/>
            </a:solidFill>
          </a:ln>
        </p:spPr>
        <p:style>
          <a:lnRef idx="1">
            <a:schemeClr val="accent1"/>
          </a:lnRef>
          <a:fillRef idx="0">
            <a:schemeClr val="accent1"/>
          </a:fillRef>
          <a:effectRef idx="0">
            <a:schemeClr val="accent1"/>
          </a:effectRef>
          <a:fontRef idx="minor">
            <a:schemeClr val="tx1"/>
          </a:fontRef>
        </p:style>
      </p:cxnSp>
      <p:cxnSp>
        <p:nvCxnSpPr>
          <p:cNvPr id="9" name="PA_库_直接连接符 8"/>
          <p:cNvCxnSpPr/>
          <p:nvPr>
            <p:custDataLst>
              <p:tags r:id="rId3"/>
            </p:custDataLst>
          </p:nvPr>
        </p:nvCxnSpPr>
        <p:spPr>
          <a:xfrm flipV="1">
            <a:off x="3132083" y="2334126"/>
            <a:ext cx="0" cy="2679309"/>
          </a:xfrm>
          <a:prstGeom prst="line">
            <a:avLst/>
          </a:prstGeom>
          <a:ln>
            <a:solidFill>
              <a:srgbClr val="FF3C06"/>
            </a:solidFill>
          </a:ln>
        </p:spPr>
        <p:style>
          <a:lnRef idx="1">
            <a:schemeClr val="accent1"/>
          </a:lnRef>
          <a:fillRef idx="0">
            <a:schemeClr val="accent1"/>
          </a:fillRef>
          <a:effectRef idx="0">
            <a:schemeClr val="accent1"/>
          </a:effectRef>
          <a:fontRef idx="minor">
            <a:schemeClr val="tx1"/>
          </a:fontRef>
        </p:style>
      </p:cxnSp>
      <p:cxnSp>
        <p:nvCxnSpPr>
          <p:cNvPr id="10" name="PA_库_直接连接符 9"/>
          <p:cNvCxnSpPr/>
          <p:nvPr>
            <p:custDataLst>
              <p:tags r:id="rId4"/>
            </p:custDataLst>
          </p:nvPr>
        </p:nvCxnSpPr>
        <p:spPr>
          <a:xfrm flipV="1">
            <a:off x="9122979" y="3689131"/>
            <a:ext cx="0" cy="1324303"/>
          </a:xfrm>
          <a:prstGeom prst="line">
            <a:avLst/>
          </a:prstGeom>
          <a:ln>
            <a:solidFill>
              <a:srgbClr val="FF3C06"/>
            </a:solidFill>
          </a:ln>
        </p:spPr>
        <p:style>
          <a:lnRef idx="1">
            <a:schemeClr val="accent1"/>
          </a:lnRef>
          <a:fillRef idx="0">
            <a:schemeClr val="accent1"/>
          </a:fillRef>
          <a:effectRef idx="0">
            <a:schemeClr val="accent1"/>
          </a:effectRef>
          <a:fontRef idx="minor">
            <a:schemeClr val="tx1"/>
          </a:fontRef>
        </p:style>
      </p:cxnSp>
      <p:cxnSp>
        <p:nvCxnSpPr>
          <p:cNvPr id="11" name="PA_库_直接连接符 10"/>
          <p:cNvCxnSpPr/>
          <p:nvPr>
            <p:custDataLst>
              <p:tags r:id="rId5"/>
            </p:custDataLst>
          </p:nvPr>
        </p:nvCxnSpPr>
        <p:spPr>
          <a:xfrm flipV="1">
            <a:off x="10983310" y="1588168"/>
            <a:ext cx="0" cy="3425267"/>
          </a:xfrm>
          <a:prstGeom prst="line">
            <a:avLst/>
          </a:prstGeom>
          <a:ln>
            <a:solidFill>
              <a:srgbClr val="FF3C06"/>
            </a:solidFill>
          </a:ln>
        </p:spPr>
        <p:style>
          <a:lnRef idx="1">
            <a:schemeClr val="accent1"/>
          </a:lnRef>
          <a:fillRef idx="0">
            <a:schemeClr val="accent1"/>
          </a:fillRef>
          <a:effectRef idx="0">
            <a:schemeClr val="accent1"/>
          </a:effectRef>
          <a:fontRef idx="minor">
            <a:schemeClr val="tx1"/>
          </a:fontRef>
        </p:style>
      </p:cxnSp>
      <p:pic>
        <p:nvPicPr>
          <p:cNvPr id="12" name="PA_库_图片 11"/>
          <p:cNvPicPr>
            <a:picLocks noChangeAspect="1"/>
          </p:cNvPicPr>
          <p:nvPr>
            <p:custDataLst>
              <p:tags r:id="rId6"/>
            </p:custDataLst>
          </p:nvPr>
        </p:nvPicPr>
        <p:blipFill>
          <a:blip r:embed="rId17"/>
          <a:stretch>
            <a:fillRect/>
          </a:stretch>
        </p:blipFill>
        <p:spPr>
          <a:xfrm>
            <a:off x="78334" y="2746827"/>
            <a:ext cx="2428875" cy="1364345"/>
          </a:xfrm>
          <a:prstGeom prst="rect">
            <a:avLst/>
          </a:prstGeom>
        </p:spPr>
      </p:pic>
      <p:pic>
        <p:nvPicPr>
          <p:cNvPr id="13" name="PA_库_图片 12"/>
          <p:cNvPicPr>
            <a:picLocks noChangeAspect="1"/>
          </p:cNvPicPr>
          <p:nvPr>
            <p:custDataLst>
              <p:tags r:id="rId7"/>
            </p:custDataLst>
          </p:nvPr>
        </p:nvPicPr>
        <p:blipFill>
          <a:blip r:embed="rId17"/>
          <a:stretch>
            <a:fillRect/>
          </a:stretch>
        </p:blipFill>
        <p:spPr>
          <a:xfrm>
            <a:off x="1917645" y="1382215"/>
            <a:ext cx="2428875" cy="1364345"/>
          </a:xfrm>
          <a:prstGeom prst="rect">
            <a:avLst/>
          </a:prstGeom>
        </p:spPr>
      </p:pic>
      <p:pic>
        <p:nvPicPr>
          <p:cNvPr id="14" name="PA_库_图片 13"/>
          <p:cNvPicPr>
            <a:picLocks noChangeAspect="1"/>
          </p:cNvPicPr>
          <p:nvPr>
            <p:custDataLst>
              <p:tags r:id="rId8"/>
            </p:custDataLst>
          </p:nvPr>
        </p:nvPicPr>
        <p:blipFill>
          <a:blip r:embed="rId17"/>
          <a:stretch>
            <a:fillRect/>
          </a:stretch>
        </p:blipFill>
        <p:spPr>
          <a:xfrm>
            <a:off x="7911745" y="2754118"/>
            <a:ext cx="2428875" cy="1364345"/>
          </a:xfrm>
          <a:prstGeom prst="rect">
            <a:avLst/>
          </a:prstGeom>
        </p:spPr>
      </p:pic>
      <p:pic>
        <p:nvPicPr>
          <p:cNvPr id="15" name="PA_库_图片 14"/>
          <p:cNvPicPr>
            <a:picLocks noChangeAspect="1"/>
          </p:cNvPicPr>
          <p:nvPr>
            <p:custDataLst>
              <p:tags r:id="rId9"/>
            </p:custDataLst>
          </p:nvPr>
        </p:nvPicPr>
        <p:blipFill>
          <a:blip r:embed="rId17"/>
          <a:stretch>
            <a:fillRect/>
          </a:stretch>
        </p:blipFill>
        <p:spPr>
          <a:xfrm>
            <a:off x="9763125" y="539808"/>
            <a:ext cx="2428875" cy="1364345"/>
          </a:xfrm>
          <a:prstGeom prst="rect">
            <a:avLst/>
          </a:prstGeom>
        </p:spPr>
      </p:pic>
      <p:sp>
        <p:nvSpPr>
          <p:cNvPr id="17" name="PA_库_形状 143"/>
          <p:cNvSpPr/>
          <p:nvPr>
            <p:custDataLst>
              <p:tags r:id="rId10"/>
            </p:custDataLst>
          </p:nvPr>
        </p:nvSpPr>
        <p:spPr>
          <a:xfrm>
            <a:off x="1121988" y="2425108"/>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sz="4450" kern="0" dirty="0">
                <a:solidFill>
                  <a:srgbClr val="FF3C06"/>
                </a:solidFill>
                <a:latin typeface="+mn-lt"/>
                <a:ea typeface="+mn-ea"/>
                <a:cs typeface="+mn-ea"/>
                <a:sym typeface="+mn-lt"/>
              </a:rPr>
              <a:t>1.</a:t>
            </a:r>
          </a:p>
        </p:txBody>
      </p:sp>
      <p:sp>
        <p:nvSpPr>
          <p:cNvPr id="20" name="PA_库_形状 143"/>
          <p:cNvSpPr/>
          <p:nvPr>
            <p:custDataLst>
              <p:tags r:id="rId11"/>
            </p:custDataLst>
          </p:nvPr>
        </p:nvSpPr>
        <p:spPr>
          <a:xfrm>
            <a:off x="2953064" y="1104793"/>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lang="en-US" altLang="zh-CN" sz="4450" kern="0" dirty="0">
                <a:solidFill>
                  <a:srgbClr val="FF3C06"/>
                </a:solidFill>
                <a:latin typeface="+mn-lt"/>
                <a:ea typeface="+mn-ea"/>
                <a:cs typeface="+mn-ea"/>
                <a:sym typeface="+mn-lt"/>
              </a:rPr>
              <a:t>2</a:t>
            </a:r>
            <a:r>
              <a:rPr sz="4450" kern="0" dirty="0">
                <a:solidFill>
                  <a:srgbClr val="FF3C06"/>
                </a:solidFill>
                <a:latin typeface="+mn-lt"/>
                <a:ea typeface="+mn-ea"/>
                <a:cs typeface="+mn-ea"/>
                <a:sym typeface="+mn-lt"/>
              </a:rPr>
              <a:t>.</a:t>
            </a:r>
          </a:p>
        </p:txBody>
      </p:sp>
      <p:sp>
        <p:nvSpPr>
          <p:cNvPr id="25" name="PA_库_形状 143"/>
          <p:cNvSpPr/>
          <p:nvPr>
            <p:custDataLst>
              <p:tags r:id="rId12"/>
            </p:custDataLst>
          </p:nvPr>
        </p:nvSpPr>
        <p:spPr>
          <a:xfrm>
            <a:off x="8950481" y="2429777"/>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lang="en-US" altLang="zh-CN" sz="4450" kern="0" dirty="0">
                <a:solidFill>
                  <a:srgbClr val="FF3C06"/>
                </a:solidFill>
                <a:latin typeface="+mn-lt"/>
                <a:ea typeface="+mn-ea"/>
                <a:cs typeface="+mn-ea"/>
                <a:sym typeface="+mn-lt"/>
              </a:rPr>
              <a:t>3</a:t>
            </a:r>
            <a:r>
              <a:rPr sz="4450" kern="0" dirty="0">
                <a:solidFill>
                  <a:srgbClr val="FF3C06"/>
                </a:solidFill>
                <a:latin typeface="+mn-lt"/>
                <a:ea typeface="+mn-ea"/>
                <a:cs typeface="+mn-ea"/>
                <a:sym typeface="+mn-lt"/>
              </a:rPr>
              <a:t>.</a:t>
            </a:r>
          </a:p>
        </p:txBody>
      </p:sp>
      <p:sp>
        <p:nvSpPr>
          <p:cNvPr id="27" name="PA_库_形状 143"/>
          <p:cNvSpPr/>
          <p:nvPr>
            <p:custDataLst>
              <p:tags r:id="rId13"/>
            </p:custDataLst>
          </p:nvPr>
        </p:nvSpPr>
        <p:spPr>
          <a:xfrm>
            <a:off x="10813264" y="266604"/>
            <a:ext cx="545022" cy="688458"/>
          </a:xfrm>
          <a:prstGeom prst="rect">
            <a:avLst/>
          </a:prstGeom>
          <a:ln w="12700">
            <a:miter lim="400000"/>
          </a:ln>
        </p:spPr>
        <p:txBody>
          <a:bodyPr wrap="none" lIns="35719" tIns="35719" rIns="35719" bIns="35719" anchor="ctr">
            <a:spAutoFit/>
          </a:bodyPr>
          <a:lstStyle>
            <a:lvl1pPr>
              <a:lnSpc>
                <a:spcPct val="90000"/>
              </a:lnSpc>
              <a:defRPr sz="8900" spc="0">
                <a:solidFill>
                  <a:srgbClr val="ABBFD8"/>
                </a:solidFill>
                <a:latin typeface="Brownhill Script"/>
                <a:ea typeface="Brownhill Script"/>
                <a:cs typeface="Brownhill Script"/>
                <a:sym typeface="Brownhill Script"/>
              </a:defRPr>
            </a:lvl1pPr>
          </a:lstStyle>
          <a:p>
            <a:pPr defTabSz="410845" hangingPunct="0"/>
            <a:r>
              <a:rPr lang="en-US" altLang="zh-CN" sz="4450" kern="0" dirty="0">
                <a:solidFill>
                  <a:srgbClr val="FF3C06"/>
                </a:solidFill>
                <a:latin typeface="+mn-lt"/>
                <a:ea typeface="+mn-ea"/>
                <a:cs typeface="+mn-ea"/>
                <a:sym typeface="+mn-lt"/>
              </a:rPr>
              <a:t>4</a:t>
            </a:r>
            <a:r>
              <a:rPr sz="4450" kern="0" dirty="0">
                <a:solidFill>
                  <a:srgbClr val="FF3C06"/>
                </a:solidFill>
                <a:latin typeface="+mn-lt"/>
                <a:ea typeface="+mn-ea"/>
                <a:cs typeface="+mn-ea"/>
                <a:sym typeface="+mn-lt"/>
              </a:rPr>
              <a:t>.</a:t>
            </a:r>
          </a:p>
        </p:txBody>
      </p:sp>
      <p:sp>
        <p:nvSpPr>
          <p:cNvPr id="3" name="文本框 2"/>
          <p:cNvSpPr txBox="1"/>
          <p:nvPr/>
        </p:nvSpPr>
        <p:spPr>
          <a:xfrm rot="16200000">
            <a:off x="1408977" y="3105943"/>
            <a:ext cx="459740" cy="1736725"/>
          </a:xfrm>
          <a:prstGeom prst="rect">
            <a:avLst/>
          </a:prstGeom>
          <a:noFill/>
        </p:spPr>
        <p:txBody>
          <a:bodyPr vert="eaVert" wrap="square" rtlCol="0">
            <a:spAutoFit/>
          </a:bodyPr>
          <a:lstStyle/>
          <a:p>
            <a:r>
              <a:rPr lang="zh-CN" altLang="en-US" dirty="0">
                <a:solidFill>
                  <a:schemeClr val="bg1"/>
                </a:solidFill>
                <a:latin typeface="微软雅黑" panose="020B0503020204020204" charset="-122"/>
                <a:ea typeface="微软雅黑" panose="020B0503020204020204" charset="-122"/>
                <a:sym typeface="+mn-ea"/>
              </a:rPr>
              <a:t>Design Notes</a:t>
            </a:r>
            <a:endParaRPr lang="zh-CN" altLang="en-US" dirty="0"/>
          </a:p>
        </p:txBody>
      </p:sp>
      <p:sp>
        <p:nvSpPr>
          <p:cNvPr id="7" name="文本框 6"/>
          <p:cNvSpPr txBox="1"/>
          <p:nvPr/>
        </p:nvSpPr>
        <p:spPr>
          <a:xfrm rot="16200000">
            <a:off x="3650255" y="1080724"/>
            <a:ext cx="459740" cy="3142615"/>
          </a:xfrm>
          <a:prstGeom prst="rect">
            <a:avLst/>
          </a:prstGeom>
          <a:noFill/>
        </p:spPr>
        <p:txBody>
          <a:bodyPr vert="eaVert" wrap="square" rtlCol="0">
            <a:spAutoFit/>
          </a:bodyPr>
          <a:lstStyle/>
          <a:p>
            <a:r>
              <a:rPr lang="zh-CN" altLang="en-US" dirty="0">
                <a:solidFill>
                  <a:schemeClr val="bg1"/>
                </a:solidFill>
                <a:cs typeface="+mn-ea"/>
                <a:sym typeface="+mn-lt"/>
              </a:rPr>
              <a:t>Page layout and navigation</a:t>
            </a:r>
            <a:endParaRPr lang="zh-CN" altLang="en-US" dirty="0"/>
          </a:p>
        </p:txBody>
      </p:sp>
      <p:sp>
        <p:nvSpPr>
          <p:cNvPr id="19" name="文本框 18"/>
          <p:cNvSpPr txBox="1"/>
          <p:nvPr/>
        </p:nvSpPr>
        <p:spPr>
          <a:xfrm rot="16200000">
            <a:off x="9029311" y="3077573"/>
            <a:ext cx="736600" cy="2337435"/>
          </a:xfrm>
          <a:prstGeom prst="rect">
            <a:avLst/>
          </a:prstGeom>
          <a:noFill/>
        </p:spPr>
        <p:txBody>
          <a:bodyPr vert="eaVert" wrap="square" rtlCol="0">
            <a:spAutoFit/>
          </a:bodyPr>
          <a:lstStyle/>
          <a:p>
            <a:r>
              <a:rPr lang="zh-CN" altLang="en-US" dirty="0">
                <a:solidFill>
                  <a:schemeClr val="bg1"/>
                </a:solidFill>
                <a:latin typeface="微软雅黑" panose="020B0503020204020204" charset="-122"/>
                <a:ea typeface="微软雅黑" panose="020B0503020204020204" charset="-122"/>
                <a:sym typeface="+mn-ea"/>
              </a:rPr>
              <a:t>Color ,Graphics </a:t>
            </a:r>
            <a:r>
              <a:rPr lang="en-US" altLang="zh-CN" dirty="0">
                <a:solidFill>
                  <a:schemeClr val="bg1"/>
                </a:solidFill>
                <a:latin typeface="微软雅黑" panose="020B0503020204020204" charset="-122"/>
                <a:ea typeface="微软雅黑" panose="020B0503020204020204" charset="-122"/>
                <a:sym typeface="+mn-ea"/>
              </a:rPr>
              <a:t>and Multimedia</a:t>
            </a:r>
          </a:p>
        </p:txBody>
      </p:sp>
      <p:sp>
        <p:nvSpPr>
          <p:cNvPr id="22" name="文本框 21"/>
          <p:cNvSpPr txBox="1"/>
          <p:nvPr/>
        </p:nvSpPr>
        <p:spPr>
          <a:xfrm rot="16200000">
            <a:off x="10443932" y="823559"/>
            <a:ext cx="738664" cy="2564821"/>
          </a:xfrm>
          <a:prstGeom prst="rect">
            <a:avLst/>
          </a:prstGeom>
          <a:noFill/>
        </p:spPr>
        <p:txBody>
          <a:bodyPr vert="eaVert" wrap="square" rtlCol="0">
            <a:spAutoFit/>
          </a:bodyPr>
          <a:lstStyle/>
          <a:p>
            <a:r>
              <a:rPr lang="en-US" altLang="zh-CN" dirty="0">
                <a:solidFill>
                  <a:schemeClr val="bg1"/>
                </a:solidFill>
                <a:latin typeface="微软雅黑" panose="020B0503020204020204" charset="-122"/>
                <a:ea typeface="微软雅黑" panose="020B0503020204020204" charset="-122"/>
              </a:rPr>
              <a:t>Content  Presentation  and Functionality</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1000"/>
                                        <p:tgtEl>
                                          <p:spTgt spid="8"/>
                                        </p:tgtEl>
                                      </p:cBhvr>
                                    </p:animEffect>
                                  </p:childTnLst>
                                </p:cTn>
                              </p:par>
                              <p:par>
                                <p:cTn id="11" presetID="22" presetClass="entr" presetSubtype="4" fill="hold"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1000"/>
                                        <p:tgtEl>
                                          <p:spTgt spid="9"/>
                                        </p:tgtEl>
                                      </p:cBhvr>
                                    </p:animEffect>
                                  </p:childTnLst>
                                </p:cTn>
                              </p:par>
                              <p:par>
                                <p:cTn id="14" presetID="22" presetClass="entr" presetSubtype="4" fill="hold" nodeType="with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1000"/>
                                        <p:tgtEl>
                                          <p:spTgt spid="10"/>
                                        </p:tgtEl>
                                      </p:cBhvr>
                                    </p:animEffect>
                                  </p:childTnLst>
                                </p:cTn>
                              </p:par>
                              <p:par>
                                <p:cTn id="17" presetID="22" presetClass="entr" presetSubtype="4"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1000"/>
                                        <p:tgtEl>
                                          <p:spTgt spid="11"/>
                                        </p:tgtEl>
                                      </p:cBhvr>
                                    </p:animEffect>
                                  </p:childTnLst>
                                </p:cTn>
                              </p:par>
                              <p:par>
                                <p:cTn id="20" presetID="2" presetClass="entr" presetSubtype="1" decel="100000" fill="hold" nodeType="withEffect">
                                  <p:stCondLst>
                                    <p:cond delay="25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1500" fill="hold"/>
                                        <p:tgtEl>
                                          <p:spTgt spid="12"/>
                                        </p:tgtEl>
                                        <p:attrNameLst>
                                          <p:attrName>ppt_x</p:attrName>
                                        </p:attrNameLst>
                                      </p:cBhvr>
                                      <p:tavLst>
                                        <p:tav tm="0">
                                          <p:val>
                                            <p:strVal val="#ppt_x"/>
                                          </p:val>
                                        </p:tav>
                                        <p:tav tm="100000">
                                          <p:val>
                                            <p:strVal val="#ppt_x"/>
                                          </p:val>
                                        </p:tav>
                                      </p:tavLst>
                                    </p:anim>
                                    <p:anim calcmode="lin" valueType="num">
                                      <p:cBhvr additive="base">
                                        <p:cTn id="23" dur="1500" fill="hold"/>
                                        <p:tgtEl>
                                          <p:spTgt spid="12"/>
                                        </p:tgtEl>
                                        <p:attrNameLst>
                                          <p:attrName>ppt_y</p:attrName>
                                        </p:attrNameLst>
                                      </p:cBhvr>
                                      <p:tavLst>
                                        <p:tav tm="0">
                                          <p:val>
                                            <p:strVal val="0-#ppt_h/2"/>
                                          </p:val>
                                        </p:tav>
                                        <p:tav tm="100000">
                                          <p:val>
                                            <p:strVal val="#ppt_y"/>
                                          </p:val>
                                        </p:tav>
                                      </p:tavLst>
                                    </p:anim>
                                  </p:childTnLst>
                                </p:cTn>
                              </p:par>
                              <p:par>
                                <p:cTn id="24" presetID="2" presetClass="entr" presetSubtype="1" decel="100000" fill="hold" nodeType="withEffect">
                                  <p:stCondLst>
                                    <p:cond delay="25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500" fill="hold"/>
                                        <p:tgtEl>
                                          <p:spTgt spid="13"/>
                                        </p:tgtEl>
                                        <p:attrNameLst>
                                          <p:attrName>ppt_x</p:attrName>
                                        </p:attrNameLst>
                                      </p:cBhvr>
                                      <p:tavLst>
                                        <p:tav tm="0">
                                          <p:val>
                                            <p:strVal val="#ppt_x"/>
                                          </p:val>
                                        </p:tav>
                                        <p:tav tm="100000">
                                          <p:val>
                                            <p:strVal val="#ppt_x"/>
                                          </p:val>
                                        </p:tav>
                                      </p:tavLst>
                                    </p:anim>
                                    <p:anim calcmode="lin" valueType="num">
                                      <p:cBhvr additive="base">
                                        <p:cTn id="27" dur="1500" fill="hold"/>
                                        <p:tgtEl>
                                          <p:spTgt spid="13"/>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1500" fill="hold"/>
                                        <p:tgtEl>
                                          <p:spTgt spid="14"/>
                                        </p:tgtEl>
                                        <p:attrNameLst>
                                          <p:attrName>ppt_x</p:attrName>
                                        </p:attrNameLst>
                                      </p:cBhvr>
                                      <p:tavLst>
                                        <p:tav tm="0">
                                          <p:val>
                                            <p:strVal val="#ppt_x"/>
                                          </p:val>
                                        </p:tav>
                                        <p:tav tm="100000">
                                          <p:val>
                                            <p:strVal val="#ppt_x"/>
                                          </p:val>
                                        </p:tav>
                                      </p:tavLst>
                                    </p:anim>
                                    <p:anim calcmode="lin" valueType="num">
                                      <p:cBhvr additive="base">
                                        <p:cTn id="31" dur="1500" fill="hold"/>
                                        <p:tgtEl>
                                          <p:spTgt spid="14"/>
                                        </p:tgtEl>
                                        <p:attrNameLst>
                                          <p:attrName>ppt_y</p:attrName>
                                        </p:attrNameLst>
                                      </p:cBhvr>
                                      <p:tavLst>
                                        <p:tav tm="0">
                                          <p:val>
                                            <p:strVal val="0-#ppt_h/2"/>
                                          </p:val>
                                        </p:tav>
                                        <p:tav tm="100000">
                                          <p:val>
                                            <p:strVal val="#ppt_y"/>
                                          </p:val>
                                        </p:tav>
                                      </p:tavLst>
                                    </p:anim>
                                  </p:childTnLst>
                                </p:cTn>
                              </p:par>
                              <p:par>
                                <p:cTn id="32" presetID="2" presetClass="entr" presetSubtype="1" decel="100000" fill="hold" nodeType="withEffect">
                                  <p:stCondLst>
                                    <p:cond delay="25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1500" fill="hold"/>
                                        <p:tgtEl>
                                          <p:spTgt spid="15"/>
                                        </p:tgtEl>
                                        <p:attrNameLst>
                                          <p:attrName>ppt_x</p:attrName>
                                        </p:attrNameLst>
                                      </p:cBhvr>
                                      <p:tavLst>
                                        <p:tav tm="0">
                                          <p:val>
                                            <p:strVal val="#ppt_x"/>
                                          </p:val>
                                        </p:tav>
                                        <p:tav tm="100000">
                                          <p:val>
                                            <p:strVal val="#ppt_x"/>
                                          </p:val>
                                        </p:tav>
                                      </p:tavLst>
                                    </p:anim>
                                    <p:anim calcmode="lin" valueType="num">
                                      <p:cBhvr additive="base">
                                        <p:cTn id="35" dur="1500" fill="hold"/>
                                        <p:tgtEl>
                                          <p:spTgt spid="15"/>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250"/>
                                  </p:stCondLst>
                                  <p:childTnLst>
                                    <p:set>
                                      <p:cBhvr>
                                        <p:cTn id="37"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38" dur="1500" fill="hold"/>
                                        <p:tgtEl>
                                          <p:spTgt spid="17">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39" dur="1500" fill="hold"/>
                                        <p:tgtEl>
                                          <p:spTgt spid="17">
                                            <p:txEl>
                                              <p:charRg st="4294967295" end="4294967295"/>
                                            </p:txEl>
                                          </p:spTgt>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42" dur="1500" fill="hold"/>
                                        <p:tgtEl>
                                          <p:spTgt spid="20">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20">
                                            <p:txEl>
                                              <p:charRg st="4294967295" end="4294967295"/>
                                            </p:txEl>
                                          </p:spTgt>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5">
                                            <p:txEl>
                                              <p:charRg st="4294967295" end="4294967295"/>
                                            </p:txEl>
                                          </p:spTgt>
                                        </p:tgtEl>
                                        <p:attrNameLst>
                                          <p:attrName>style.visibility</p:attrName>
                                        </p:attrNameLst>
                                      </p:cBhvr>
                                      <p:to>
                                        <p:strVal val="visible"/>
                                      </p:to>
                                    </p:set>
                                    <p:anim calcmode="lin" valueType="num">
                                      <p:cBhvr additive="base">
                                        <p:cTn id="46" dur="1500" fill="hold"/>
                                        <p:tgtEl>
                                          <p:spTgt spid="2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47" dur="1500" fill="hold"/>
                                        <p:tgtEl>
                                          <p:spTgt spid="25">
                                            <p:txEl>
                                              <p:charRg st="4294967295" end="4294967295"/>
                                            </p:txEl>
                                          </p:spTgt>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250"/>
                                  </p:stCondLst>
                                  <p:childTnLst>
                                    <p:set>
                                      <p:cBhvr>
                                        <p:cTn id="49" dur="1" fill="hold">
                                          <p:stCondLst>
                                            <p:cond delay="0"/>
                                          </p:stCondLst>
                                        </p:cTn>
                                        <p:tgtEl>
                                          <p:spTgt spid="27">
                                            <p:txEl>
                                              <p:charRg st="4294967295" end="4294967295"/>
                                            </p:txEl>
                                          </p:spTgt>
                                        </p:tgtEl>
                                        <p:attrNameLst>
                                          <p:attrName>style.visibility</p:attrName>
                                        </p:attrNameLst>
                                      </p:cBhvr>
                                      <p:to>
                                        <p:strVal val="visible"/>
                                      </p:to>
                                    </p:set>
                                    <p:anim calcmode="lin" valueType="num">
                                      <p:cBhvr additive="base">
                                        <p:cTn id="50" dur="1500" fill="hold"/>
                                        <p:tgtEl>
                                          <p:spTgt spid="27">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51" dur="1500" fill="hold"/>
                                        <p:tgtEl>
                                          <p:spTgt spid="27">
                                            <p:txEl>
                                              <p:charRg st="4294967295" end="429496729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17" grpId="0" autoUpdateAnimBg="0"/>
      <p:bldP spid="20" grpId="0" autoUpdateAnimBg="0"/>
      <p:bldP spid="25" grpId="0" autoUpdateAnimBg="0"/>
      <p:bldP spid="2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2"/>
          <a:srcRect/>
          <a:stretch>
            <a:fillRect b="-156"/>
          </a:stretch>
        </a:blipFill>
        <a:effectLst/>
      </p:bgPr>
    </p:bg>
    <p:spTree>
      <p:nvGrpSpPr>
        <p:cNvPr id="1" name=""/>
        <p:cNvGrpSpPr/>
        <p:nvPr/>
      </p:nvGrpSpPr>
      <p:grpSpPr>
        <a:xfrm>
          <a:off x="0" y="0"/>
          <a:ext cx="0" cy="0"/>
          <a:chOff x="0" y="0"/>
          <a:chExt cx="0" cy="0"/>
        </a:xfrm>
      </p:grpSpPr>
      <p:sp>
        <p:nvSpPr>
          <p:cNvPr id="34824" name="Text Box 8"/>
          <p:cNvSpPr txBox="1">
            <a:spLocks noChangeArrowheads="1"/>
          </p:cNvSpPr>
          <p:nvPr/>
        </p:nvSpPr>
        <p:spPr bwMode="auto">
          <a:xfrm>
            <a:off x="6853505" y="2111362"/>
            <a:ext cx="3547282" cy="347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56558" tIns="78279" rIns="156558" bIns="7827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666666"/>
                </a:solidFill>
                <a:effectLst/>
                <a:sym typeface="+mn-ea"/>
              </a:rPr>
              <a:t>There is a LOGO near the navigation bar, and the navigation bar contains some functions includes Home,  Industries, Robot Series, Other Page, Blog and Contact. By the way, </a:t>
            </a:r>
            <a:r>
              <a:rPr lang="en-US" altLang="zh-CN" dirty="0">
                <a:solidFill>
                  <a:srgbClr val="666666"/>
                </a:solidFill>
                <a:sym typeface="+mn-ea"/>
              </a:rPr>
              <a:t>T</a:t>
            </a:r>
            <a:r>
              <a:rPr lang="en-US" altLang="zh-CN" dirty="0">
                <a:solidFill>
                  <a:srgbClr val="666666"/>
                </a:solidFill>
                <a:effectLst/>
                <a:sym typeface="+mn-ea"/>
              </a:rPr>
              <a:t>he Industries contains Retail, Finance</a:t>
            </a:r>
            <a:r>
              <a:rPr lang="en-US" altLang="zh-CN" dirty="0">
                <a:solidFill>
                  <a:srgbClr val="666666"/>
                </a:solidFill>
                <a:sym typeface="+mn-ea"/>
              </a:rPr>
              <a:t>,</a:t>
            </a:r>
            <a:r>
              <a:rPr lang="en-US" altLang="zh-CN" dirty="0">
                <a:solidFill>
                  <a:srgbClr val="666666"/>
                </a:solidFill>
                <a:effectLst/>
                <a:sym typeface="+mn-ea"/>
              </a:rPr>
              <a:t> Government Healthcare Tourism Education and Other Page contains Application Scenarios and Case.</a:t>
            </a:r>
            <a:endParaRPr lang="zh-CN" dirty="0">
              <a:solidFill>
                <a:schemeClr val="bg1"/>
              </a:solidFill>
              <a:latin typeface="微软雅黑" panose="020B0503020204020204" charset="-122"/>
              <a:ea typeface="微软雅黑" panose="020B0503020204020204" charset="-122"/>
            </a:endParaRPr>
          </a:p>
        </p:txBody>
      </p:sp>
      <p:pic>
        <p:nvPicPr>
          <p:cNvPr id="34826" name="Picture 10" descr="C:\Users\DELL\Desktop\QQ图片20201028221756.pngQQ图片20201028221756"/>
          <p:cNvPicPr>
            <a:picLocks noChangeAspect="1" noChangeArrowheads="1"/>
          </p:cNvPicPr>
          <p:nvPr/>
        </p:nvPicPr>
        <p:blipFill>
          <a:blip r:embed="rId3"/>
          <a:srcRect/>
          <a:stretch>
            <a:fillRect/>
          </a:stretch>
        </p:blipFill>
        <p:spPr bwMode="auto">
          <a:xfrm>
            <a:off x="643255" y="570230"/>
            <a:ext cx="10905490" cy="591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7" name="Picture 11" descr="C:\Users\DELL\Desktop\图片9.png图片9"/>
          <p:cNvPicPr>
            <a:picLocks noChangeAspect="1" noChangeArrowheads="1"/>
          </p:cNvPicPr>
          <p:nvPr/>
        </p:nvPicPr>
        <p:blipFill>
          <a:blip r:embed="rId4"/>
          <a:srcRect/>
          <a:stretch>
            <a:fillRect/>
          </a:stretch>
        </p:blipFill>
        <p:spPr bwMode="auto">
          <a:xfrm>
            <a:off x="1320165" y="2111375"/>
            <a:ext cx="2005965" cy="2748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8" name="Picture 12" descr="C:\Users\DELL\Desktop\图片10.png图片10"/>
          <p:cNvPicPr>
            <a:picLocks noChangeAspect="1" noChangeArrowheads="1"/>
          </p:cNvPicPr>
          <p:nvPr/>
        </p:nvPicPr>
        <p:blipFill>
          <a:blip r:embed="rId5"/>
          <a:srcRect/>
          <a:stretch>
            <a:fillRect/>
          </a:stretch>
        </p:blipFill>
        <p:spPr bwMode="auto">
          <a:xfrm>
            <a:off x="4060461" y="2111123"/>
            <a:ext cx="2059305" cy="13234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4826"/>
                                        </p:tgtEl>
                                        <p:attrNameLst>
                                          <p:attrName>style.visibility</p:attrName>
                                        </p:attrNameLst>
                                      </p:cBhvr>
                                      <p:to>
                                        <p:strVal val="visible"/>
                                      </p:to>
                                    </p:set>
                                    <p:animEffect transition="in" filter="box(in)">
                                      <p:cBhvr>
                                        <p:cTn id="7" dur="2000"/>
                                        <p:tgtEl>
                                          <p:spTgt spid="34826"/>
                                        </p:tgtEl>
                                      </p:cBhvr>
                                    </p:animEffect>
                                  </p:childTnLst>
                                </p:cTn>
                              </p:par>
                              <p:par>
                                <p:cTn id="8" presetID="3" presetClass="entr" presetSubtype="10" fill="hold" nodeType="withEffect">
                                  <p:stCondLst>
                                    <p:cond delay="0"/>
                                  </p:stCondLst>
                                  <p:childTnLst>
                                    <p:set>
                                      <p:cBhvr>
                                        <p:cTn id="9" dur="1" fill="hold">
                                          <p:stCondLst>
                                            <p:cond delay="0"/>
                                          </p:stCondLst>
                                        </p:cTn>
                                        <p:tgtEl>
                                          <p:spTgt spid="34827"/>
                                        </p:tgtEl>
                                        <p:attrNameLst>
                                          <p:attrName>style.visibility</p:attrName>
                                        </p:attrNameLst>
                                      </p:cBhvr>
                                      <p:to>
                                        <p:strVal val="visible"/>
                                      </p:to>
                                    </p:set>
                                    <p:animEffect transition="in" filter="blinds(horizontal)">
                                      <p:cBhvr>
                                        <p:cTn id="10" dur="500"/>
                                        <p:tgtEl>
                                          <p:spTgt spid="34827"/>
                                        </p:tgtEl>
                                      </p:cBhvr>
                                    </p:animEffect>
                                  </p:childTnLst>
                                </p:cTn>
                              </p:par>
                              <p:par>
                                <p:cTn id="11" presetID="3" presetClass="entr" presetSubtype="10" fill="hold" nodeType="withEffect">
                                  <p:stCondLst>
                                    <p:cond delay="0"/>
                                  </p:stCondLst>
                                  <p:childTnLst>
                                    <p:set>
                                      <p:cBhvr>
                                        <p:cTn id="12" dur="1" fill="hold">
                                          <p:stCondLst>
                                            <p:cond delay="0"/>
                                          </p:stCondLst>
                                        </p:cTn>
                                        <p:tgtEl>
                                          <p:spTgt spid="34828"/>
                                        </p:tgtEl>
                                        <p:attrNameLst>
                                          <p:attrName>style.visibility</p:attrName>
                                        </p:attrNameLst>
                                      </p:cBhvr>
                                      <p:to>
                                        <p:strVal val="visible"/>
                                      </p:to>
                                    </p:set>
                                    <p:animEffect transition="in" filter="blinds(horizontal)">
                                      <p:cBhvr>
                                        <p:cTn id="13" dur="500"/>
                                        <p:tgtEl>
                                          <p:spTgt spid="3482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4824"/>
                                        </p:tgtEl>
                                        <p:attrNameLst>
                                          <p:attrName>style.visibility</p:attrName>
                                        </p:attrNameLst>
                                      </p:cBhvr>
                                      <p:to>
                                        <p:strVal val="visible"/>
                                      </p:to>
                                    </p:set>
                                    <p:animEffect transition="in" filter="wipe(down)">
                                      <p:cBhvr>
                                        <p:cTn id="16" dur="500"/>
                                        <p:tgtEl>
                                          <p:spTgt spid="34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animBg="1"/>
      <p:bldP spid="348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4" name="矩形 43"/>
          <p:cNvSpPr/>
          <p:nvPr/>
        </p:nvSpPr>
        <p:spPr>
          <a:xfrm>
            <a:off x="749300" y="1948815"/>
            <a:ext cx="3304540" cy="4529455"/>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5" name="矩形 44"/>
          <p:cNvSpPr/>
          <p:nvPr/>
        </p:nvSpPr>
        <p:spPr>
          <a:xfrm>
            <a:off x="4641215" y="1948815"/>
            <a:ext cx="2946400" cy="399478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6" name="矩形 45"/>
          <p:cNvSpPr/>
          <p:nvPr/>
        </p:nvSpPr>
        <p:spPr>
          <a:xfrm>
            <a:off x="8312150" y="1948815"/>
            <a:ext cx="2946400" cy="3975100"/>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21" name="Title 13"/>
          <p:cNvSpPr txBox="1"/>
          <p:nvPr/>
        </p:nvSpPr>
        <p:spPr bwMode="auto">
          <a:xfrm>
            <a:off x="947526" y="525139"/>
            <a:ext cx="290894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325"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In the About Us plate, the left of it introduces us some information about what abilities artificial intelligence have to integrate into human society,</a:t>
            </a:r>
          </a:p>
        </p:txBody>
      </p:sp>
      <p:sp>
        <p:nvSpPr>
          <p:cNvPr id="22" name="Title 13"/>
          <p:cNvSpPr txBox="1"/>
          <p:nvPr/>
        </p:nvSpPr>
        <p:spPr bwMode="auto">
          <a:xfrm>
            <a:off x="4660262" y="525139"/>
            <a:ext cx="290894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325"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The middle of the plate introduces Localization and Performance of robots (high stability, high performance and high accuracy),</a:t>
            </a:r>
          </a:p>
        </p:txBody>
      </p:sp>
      <p:sp>
        <p:nvSpPr>
          <p:cNvPr id="23" name="Title 13"/>
          <p:cNvSpPr txBox="1"/>
          <p:nvPr/>
        </p:nvSpPr>
        <p:spPr bwMode="auto">
          <a:xfrm>
            <a:off x="8420845" y="525139"/>
            <a:ext cx="290894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325" dirty="0">
                <a:solidFill>
                  <a:schemeClr val="bg1">
                    <a:lumMod val="65000"/>
                  </a:schemeClr>
                </a:solidFill>
                <a:latin typeface="Arial" panose="020B0604020202020204" pitchFamily="34" charset="0"/>
                <a:ea typeface="微软雅黑" panose="020B0503020204020204" charset="-122"/>
                <a:sym typeface="Arial" panose="020B0604020202020204" pitchFamily="34" charset="0"/>
              </a:rPr>
              <a:t>The right of the plate introduces Interaction and Emotion of robots. They believe that robots can have their emotion.</a:t>
            </a:r>
          </a:p>
        </p:txBody>
      </p:sp>
    </p:spTree>
  </p:cSld>
  <p:clrMapOvr>
    <a:masterClrMapping/>
  </p:clrMapOvr>
  <mc:AlternateContent xmlns:mc="http://schemas.openxmlformats.org/markup-compatibility/2006" xmlns:p14="http://schemas.microsoft.com/office/powerpoint/2010/main">
    <mc:Choice Requires="p14">
      <p:transition spd="slow" p14:dur="1600" advTm="4000">
        <p14:prism isInverted="1"/>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blinds(horizontal)">
                                      <p:cBhvr>
                                        <p:cTn id="16" dur="500"/>
                                        <p:tgtEl>
                                          <p:spTgt spid="4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blinds(horizontal)">
                                      <p:cBhvr>
                                        <p:cTn id="19" dur="500"/>
                                        <p:tgtEl>
                                          <p:spTgt spid="4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linds(horizontal)">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21" grpId="0"/>
      <p:bldP spid="21" grpId="1"/>
      <p:bldP spid="22" grpId="0"/>
      <p:bldP spid="22" grpId="1"/>
      <p:bldP spid="23" grpId="0"/>
      <p:bldP spid="2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770655" y="1303673"/>
            <a:ext cx="5290309" cy="2910812"/>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970" dirty="0">
              <a:latin typeface="Arial" panose="020B0604020202020204" pitchFamily="34" charset="0"/>
              <a:ea typeface="微软雅黑" panose="020B0503020204020204" charset="-122"/>
              <a:sym typeface="Arial" panose="020B0604020202020204" pitchFamily="34" charset="0"/>
            </a:endParaRPr>
          </a:p>
        </p:txBody>
      </p:sp>
      <p:sp>
        <p:nvSpPr>
          <p:cNvPr id="6" name="Rectangle 5"/>
          <p:cNvSpPr/>
          <p:nvPr/>
        </p:nvSpPr>
        <p:spPr>
          <a:xfrm>
            <a:off x="770655" y="4277503"/>
            <a:ext cx="5290309" cy="12318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970" dirty="0">
              <a:latin typeface="Arial" panose="020B0604020202020204" pitchFamily="34" charset="0"/>
              <a:ea typeface="微软雅黑" panose="020B0503020204020204" charset="-122"/>
              <a:sym typeface="Arial" panose="020B0604020202020204" pitchFamily="34" charset="0"/>
            </a:endParaRPr>
          </a:p>
        </p:txBody>
      </p:sp>
      <p:sp>
        <p:nvSpPr>
          <p:cNvPr id="7" name="Rectangle 6"/>
          <p:cNvSpPr/>
          <p:nvPr/>
        </p:nvSpPr>
        <p:spPr>
          <a:xfrm>
            <a:off x="6135625" y="1303673"/>
            <a:ext cx="5285721" cy="291081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970" dirty="0">
              <a:latin typeface="Arial" panose="020B0604020202020204" pitchFamily="34" charset="0"/>
              <a:ea typeface="微软雅黑" panose="020B0503020204020204" charset="-122"/>
              <a:sym typeface="Arial" panose="020B0604020202020204" pitchFamily="34" charset="0"/>
            </a:endParaRPr>
          </a:p>
        </p:txBody>
      </p:sp>
      <p:sp>
        <p:nvSpPr>
          <p:cNvPr id="8" name="Rectangle 7"/>
          <p:cNvSpPr/>
          <p:nvPr/>
        </p:nvSpPr>
        <p:spPr>
          <a:xfrm>
            <a:off x="6129655" y="4277360"/>
            <a:ext cx="5291455" cy="22612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970" dirty="0">
              <a:latin typeface="Arial" panose="020B0604020202020204" pitchFamily="34" charset="0"/>
              <a:ea typeface="微软雅黑" panose="020B0503020204020204" charset="-122"/>
              <a:sym typeface="Arial" panose="020B0604020202020204" pitchFamily="34" charset="0"/>
            </a:endParaRPr>
          </a:p>
        </p:txBody>
      </p:sp>
      <p:sp>
        <p:nvSpPr>
          <p:cNvPr id="9" name="TextBox 15"/>
          <p:cNvSpPr txBox="1"/>
          <p:nvPr/>
        </p:nvSpPr>
        <p:spPr>
          <a:xfrm>
            <a:off x="1094522" y="4562714"/>
            <a:ext cx="4642649" cy="415290"/>
          </a:xfrm>
          <a:prstGeom prst="rect">
            <a:avLst/>
          </a:prstGeom>
          <a:noFill/>
        </p:spPr>
        <p:txBody>
          <a:bodyPr wrap="square" lIns="0" tIns="0" rIns="0" bIns="0" rtlCol="0">
            <a:spAutoFit/>
          </a:bodyPr>
          <a:lstStyle/>
          <a:p>
            <a:pPr>
              <a:lnSpc>
                <a:spcPct val="150000"/>
              </a:lnSpc>
            </a:pPr>
            <a:r>
              <a:rPr lang="zh-CN" altLang="en-US" dirty="0">
                <a:solidFill>
                  <a:schemeClr val="bg1"/>
                </a:solidFill>
                <a:latin typeface="Arial" panose="020B0604020202020204" pitchFamily="34" charset="0"/>
                <a:ea typeface="微软雅黑" panose="020B0503020204020204" charset="-122"/>
                <a:sym typeface="+mn-ea"/>
              </a:rPr>
              <a:t>The next page displays Industries Solutions</a:t>
            </a:r>
            <a:endParaRPr lang="zh-CN" altLang="en-US"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11" name="TextBox 15"/>
          <p:cNvSpPr txBox="1"/>
          <p:nvPr/>
        </p:nvSpPr>
        <p:spPr>
          <a:xfrm>
            <a:off x="6454211" y="4322907"/>
            <a:ext cx="4642649" cy="2215515"/>
          </a:xfrm>
          <a:prstGeom prst="rect">
            <a:avLst/>
          </a:prstGeom>
          <a:noFill/>
        </p:spPr>
        <p:txBody>
          <a:bodyPr wrap="square" lIns="0" tIns="0" rIns="0" bIns="0" rtlCol="0">
            <a:spAutoFit/>
          </a:bodyPr>
          <a:lstStyle/>
          <a:p>
            <a:pPr>
              <a:lnSpc>
                <a:spcPct val="150000"/>
              </a:lnSpc>
            </a:pPr>
            <a:r>
              <a:rPr lang="zh-CN" altLang="en-US" sz="1600" dirty="0">
                <a:solidFill>
                  <a:schemeClr val="bg1"/>
                </a:solidFill>
                <a:latin typeface="Arial" panose="020B0604020202020204" pitchFamily="34" charset="0"/>
                <a:ea typeface="微软雅黑" panose="020B0503020204020204" charset="-122"/>
                <a:sym typeface="Arial" panose="020B0604020202020204" pitchFamily="34" charset="0"/>
              </a:rPr>
              <a:t>This page mainly shows about two things:</a:t>
            </a:r>
          </a:p>
          <a:p>
            <a:pPr>
              <a:lnSpc>
                <a:spcPct val="150000"/>
              </a:lnSpc>
            </a:pPr>
            <a:r>
              <a:rPr lang="zh-CN" altLang="en-US" sz="1600" dirty="0">
                <a:solidFill>
                  <a:schemeClr val="bg1"/>
                </a:solidFill>
                <a:latin typeface="Arial" panose="020B0604020202020204" pitchFamily="34" charset="0"/>
                <a:ea typeface="微软雅黑" panose="020B0503020204020204" charset="-122"/>
                <a:sym typeface="Arial" panose="020B0604020202020204" pitchFamily="34" charset="0"/>
              </a:rPr>
              <a:t>One is shows emotional engagement with consumers is at the heart of the strategy for using humanoid robots in retail. </a:t>
            </a:r>
          </a:p>
          <a:p>
            <a:pPr>
              <a:lnSpc>
                <a:spcPct val="150000"/>
              </a:lnSpc>
            </a:pPr>
            <a:r>
              <a:rPr lang="zh-CN" altLang="en-US" sz="1600" dirty="0">
                <a:solidFill>
                  <a:schemeClr val="bg1"/>
                </a:solidFill>
                <a:latin typeface="Arial" panose="020B0604020202020204" pitchFamily="34" charset="0"/>
                <a:ea typeface="微软雅黑" panose="020B0503020204020204" charset="-122"/>
                <a:sym typeface="Arial" panose="020B0604020202020204" pitchFamily="34" charset="0"/>
              </a:rPr>
              <a:t>And the other tells us robots can easily connect with customers through eye-catching appearance.</a:t>
            </a:r>
          </a:p>
        </p:txBody>
      </p:sp>
    </p:spTree>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508635" y="302260"/>
            <a:ext cx="11263630" cy="6189345"/>
            <a:chOff x="11590" y="6350"/>
            <a:chExt cx="6347" cy="5488"/>
          </a:xfrm>
        </p:grpSpPr>
        <p:sp>
          <p:nvSpPr>
            <p:cNvPr id="20" name="矩形 19"/>
            <p:cNvSpPr/>
            <p:nvPr>
              <p:custDataLst>
                <p:tags r:id="rId6"/>
              </p:custDataLst>
            </p:nvPr>
          </p:nvSpPr>
          <p:spPr>
            <a:xfrm>
              <a:off x="11590" y="6350"/>
              <a:ext cx="800" cy="800"/>
            </a:xfrm>
            <a:prstGeom prst="rect">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custDataLst>
                <p:tags r:id="rId7"/>
              </p:custDataLst>
            </p:nvPr>
          </p:nvSpPr>
          <p:spPr>
            <a:xfrm>
              <a:off x="17137" y="11038"/>
              <a:ext cx="800" cy="800"/>
            </a:xfrm>
            <a:prstGeom prst="rect">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custDataLst>
                <p:tags r:id="rId8"/>
              </p:custDataLst>
            </p:nvPr>
          </p:nvSpPr>
          <p:spPr>
            <a:xfrm>
              <a:off x="11590" y="6350"/>
              <a:ext cx="6347" cy="5488"/>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9"/>
              </p:custDataLst>
            </p:nvPr>
          </p:nvSpPr>
          <p:spPr>
            <a:xfrm>
              <a:off x="11810" y="6551"/>
              <a:ext cx="5908" cy="5104"/>
            </a:xfrm>
            <a:prstGeom prst="rect">
              <a:avLst/>
            </a:prstGeom>
            <a:blipFill rotWithShape="1">
              <a:blip r:embed="rId11"/>
              <a:stretch>
                <a:fillRect/>
              </a:stretch>
            </a:blip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itle 6"/>
          <p:cNvSpPr txBox="1"/>
          <p:nvPr>
            <p:custDataLst>
              <p:tags r:id="rId2"/>
            </p:custDataLst>
          </p:nvPr>
        </p:nvSpPr>
        <p:spPr>
          <a:xfrm>
            <a:off x="7148451" y="683946"/>
            <a:ext cx="3114789" cy="517969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auto">
              <a:lnSpc>
                <a:spcPct val="130000"/>
              </a:lnSpc>
              <a:spcBef>
                <a:spcPts val="800"/>
              </a:spcBef>
              <a:spcAft>
                <a:spcPts val="0"/>
              </a:spcAft>
              <a:buSzPct val="100000"/>
              <a:buFont typeface="+mj-lt"/>
              <a:buAutoNum type="alphaLcParenR"/>
            </a:pPr>
            <a:r>
              <a:rPr altLang="zh-CN" sz="1600" dirty="0">
                <a:solidFill>
                  <a:schemeClr val="bg1"/>
                </a:solidFill>
                <a:sym typeface="+mn-ea"/>
              </a:rPr>
              <a:t>Then the next plate displays many kinds of robots for us. We can not only see the types of robots, but also can screen out what we want.</a:t>
            </a:r>
          </a:p>
          <a:p>
            <a:pPr marL="381000" lvl="0" indent="-381000" algn="l" fontAlgn="auto">
              <a:lnSpc>
                <a:spcPct val="130000"/>
              </a:lnSpc>
              <a:spcBef>
                <a:spcPts val="800"/>
              </a:spcBef>
              <a:spcAft>
                <a:spcPts val="0"/>
              </a:spcAft>
              <a:buSzPct val="100000"/>
              <a:buFont typeface="+mj-lt"/>
              <a:buAutoNum type="alphaLcParenR"/>
            </a:pPr>
            <a:r>
              <a:rPr altLang="zh-CN" sz="1600" dirty="0">
                <a:solidFill>
                  <a:schemeClr val="bg1"/>
                </a:solidFill>
                <a:sym typeface="+mn-ea"/>
              </a:rPr>
              <a:t>This navigation bar can let us do whatever type robots picking we want.</a:t>
            </a:r>
            <a:endParaRPr lang="zh-CN" altLang="en-US" sz="1600" spc="1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a:p>
            <a:pPr marL="381000" lvl="0" indent="-381000" algn="l" fontAlgn="auto">
              <a:lnSpc>
                <a:spcPct val="130000"/>
              </a:lnSpc>
              <a:spcBef>
                <a:spcPts val="800"/>
              </a:spcBef>
              <a:spcAft>
                <a:spcPts val="0"/>
              </a:spcAft>
              <a:buSzPct val="100000"/>
              <a:buFont typeface="+mj-lt"/>
              <a:buAutoNum type="alphaLcParenR"/>
            </a:pPr>
            <a:r>
              <a:rPr altLang="zh-CN" sz="1600" dirty="0">
                <a:solidFill>
                  <a:schemeClr val="bg1"/>
                </a:solidFill>
                <a:sym typeface="+mn-ea"/>
              </a:rPr>
              <a:t>For example, if we choose the WELCOME robots, the page will automatically help us pick all the welcome robots for us. So we can pick robots we need conveniently.</a:t>
            </a:r>
          </a:p>
          <a:p>
            <a:pPr lvl="0" indent="0" algn="l" fontAlgn="auto">
              <a:lnSpc>
                <a:spcPct val="130000"/>
              </a:lnSpc>
              <a:spcBef>
                <a:spcPts val="800"/>
              </a:spcBef>
              <a:spcAft>
                <a:spcPts val="0"/>
              </a:spcAft>
              <a:buSzPct val="100000"/>
              <a:buFont typeface="+mj-lt"/>
            </a:pPr>
            <a:endParaRPr lang="zh-CN" altLang="zh-CN" sz="1600" spc="160" dirty="0">
              <a:ln w="3175">
                <a:noFill/>
                <a:prstDash val="dash"/>
              </a:ln>
              <a:solidFill>
                <a:schemeClr val="bg1"/>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custDataLst>
              <p:tags r:id="rId3"/>
            </p:custDataLst>
          </p:nvPr>
        </p:nvPicPr>
        <p:blipFill>
          <a:blip r:embed="rId12"/>
          <a:stretch>
            <a:fillRect/>
          </a:stretch>
        </p:blipFill>
        <p:spPr>
          <a:xfrm>
            <a:off x="2453646" y="683967"/>
            <a:ext cx="3657143" cy="1590476"/>
          </a:xfrm>
          <a:prstGeom prst="rect">
            <a:avLst/>
          </a:prstGeom>
        </p:spPr>
      </p:pic>
      <p:pic>
        <p:nvPicPr>
          <p:cNvPr id="6" name="图片 5"/>
          <p:cNvPicPr>
            <a:picLocks noChangeAspect="1"/>
          </p:cNvPicPr>
          <p:nvPr>
            <p:custDataLst>
              <p:tags r:id="rId4"/>
            </p:custDataLst>
          </p:nvPr>
        </p:nvPicPr>
        <p:blipFill rotWithShape="1">
          <a:blip r:embed="rId13"/>
          <a:srcRect l="4367" r="7181" b="14696"/>
          <a:stretch>
            <a:fillRect/>
          </a:stretch>
        </p:blipFill>
        <p:spPr>
          <a:xfrm>
            <a:off x="1591962" y="2443202"/>
            <a:ext cx="5051395" cy="609962"/>
          </a:xfrm>
          <a:prstGeom prst="rect">
            <a:avLst/>
          </a:prstGeom>
        </p:spPr>
      </p:pic>
      <p:pic>
        <p:nvPicPr>
          <p:cNvPr id="8" name="图片 7"/>
          <p:cNvPicPr>
            <a:picLocks noChangeAspect="1"/>
          </p:cNvPicPr>
          <p:nvPr>
            <p:custDataLst>
              <p:tags r:id="rId5"/>
            </p:custDataLst>
          </p:nvPr>
        </p:nvPicPr>
        <p:blipFill>
          <a:blip r:embed="rId14"/>
          <a:stretch>
            <a:fillRect/>
          </a:stretch>
        </p:blipFill>
        <p:spPr>
          <a:xfrm>
            <a:off x="2051685" y="3388995"/>
            <a:ext cx="4460875" cy="2706370"/>
          </a:xfrm>
          <a:prstGeom prst="rect">
            <a:avLst/>
          </a:prstGeom>
        </p:spPr>
      </p:pic>
      <p:sp>
        <p:nvSpPr>
          <p:cNvPr id="25" name="矩形 32"/>
          <p:cNvSpPr/>
          <p:nvPr/>
        </p:nvSpPr>
        <p:spPr>
          <a:xfrm>
            <a:off x="6189345" y="935355"/>
            <a:ext cx="880745" cy="915035"/>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accent5">
              <a:lumMod val="75000"/>
            </a:schemeClr>
          </a:solidFill>
          <a:ln w="666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26" name="矩形 32"/>
          <p:cNvSpPr/>
          <p:nvPr/>
        </p:nvSpPr>
        <p:spPr>
          <a:xfrm>
            <a:off x="6543040" y="2422525"/>
            <a:ext cx="627380" cy="651510"/>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accent5">
              <a:lumMod val="75000"/>
            </a:schemeClr>
          </a:solidFill>
          <a:ln w="666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27" name="矩形 32"/>
          <p:cNvSpPr/>
          <p:nvPr/>
        </p:nvSpPr>
        <p:spPr>
          <a:xfrm>
            <a:off x="6442710" y="4117975"/>
            <a:ext cx="828040" cy="651510"/>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accent5">
              <a:lumMod val="75000"/>
            </a:schemeClr>
          </a:solidFill>
          <a:ln w="666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p:tgtEl>
                                          <p:spTgt spid="25"/>
                                        </p:tgtEl>
                                        <p:attrNameLst>
                                          <p:attrName>ppt_x</p:attrName>
                                        </p:attrNameLst>
                                      </p:cBhvr>
                                      <p:tavLst>
                                        <p:tav tm="0">
                                          <p:val>
                                            <p:strVal val="#ppt_x-#ppt_w*1.125000"/>
                                          </p:val>
                                        </p:tav>
                                        <p:tav tm="100000">
                                          <p:val>
                                            <p:strVal val="#ppt_x"/>
                                          </p:val>
                                        </p:tav>
                                      </p:tavLst>
                                    </p:anim>
                                    <p:animEffect transition="in" filter="wipe(right)">
                                      <p:cBhvr>
                                        <p:cTn id="16" dur="1000"/>
                                        <p:tgtEl>
                                          <p:spTgt spid="25"/>
                                        </p:tgtEl>
                                      </p:cBhvr>
                                    </p:animEffect>
                                  </p:childTnLst>
                                </p:cTn>
                              </p:par>
                            </p:childTnLst>
                          </p:cTn>
                        </p:par>
                        <p:par>
                          <p:cTn id="17" fill="hold">
                            <p:stCondLst>
                              <p:cond delay="2000"/>
                            </p:stCondLst>
                            <p:childTnLst>
                              <p:par>
                                <p:cTn id="18" presetID="3" presetClass="entr" presetSubtype="1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par>
                          <p:cTn id="21" fill="hold">
                            <p:stCondLst>
                              <p:cond delay="2500"/>
                            </p:stCondLst>
                            <p:childTnLst>
                              <p:par>
                                <p:cTn id="22" presetID="12" presetClass="entr" presetSubtype="8"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1000"/>
                                        <p:tgtEl>
                                          <p:spTgt spid="26"/>
                                        </p:tgtEl>
                                        <p:attrNameLst>
                                          <p:attrName>ppt_x</p:attrName>
                                        </p:attrNameLst>
                                      </p:cBhvr>
                                      <p:tavLst>
                                        <p:tav tm="0">
                                          <p:val>
                                            <p:strVal val="#ppt_x-#ppt_w*1.125000"/>
                                          </p:val>
                                        </p:tav>
                                        <p:tav tm="100000">
                                          <p:val>
                                            <p:strVal val="#ppt_x"/>
                                          </p:val>
                                        </p:tav>
                                      </p:tavLst>
                                    </p:anim>
                                    <p:animEffect transition="in" filter="wipe(right)">
                                      <p:cBhvr>
                                        <p:cTn id="25" dur="1000"/>
                                        <p:tgtEl>
                                          <p:spTgt spid="26"/>
                                        </p:tgtEl>
                                      </p:cBhvr>
                                    </p:animEffect>
                                  </p:childTnLst>
                                </p:cTn>
                              </p:par>
                            </p:childTnLst>
                          </p:cTn>
                        </p:par>
                        <p:par>
                          <p:cTn id="26" fill="hold">
                            <p:stCondLst>
                              <p:cond delay="3500"/>
                            </p:stCondLst>
                            <p:childTnLst>
                              <p:par>
                                <p:cTn id="27" presetID="3" presetClass="entr" presetSubtype="1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par>
                          <p:cTn id="30" fill="hold">
                            <p:stCondLst>
                              <p:cond delay="4000"/>
                            </p:stCondLst>
                            <p:childTnLst>
                              <p:par>
                                <p:cTn id="31" presetID="12" presetClass="entr" presetSubtype="8"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1000"/>
                                        <p:tgtEl>
                                          <p:spTgt spid="27"/>
                                        </p:tgtEl>
                                        <p:attrNameLst>
                                          <p:attrName>ppt_x</p:attrName>
                                        </p:attrNameLst>
                                      </p:cBhvr>
                                      <p:tavLst>
                                        <p:tav tm="0">
                                          <p:val>
                                            <p:strVal val="#ppt_x-#ppt_w*1.125000"/>
                                          </p:val>
                                        </p:tav>
                                        <p:tav tm="100000">
                                          <p:val>
                                            <p:strVal val="#ppt_x"/>
                                          </p:val>
                                        </p:tav>
                                      </p:tavLst>
                                    </p:anim>
                                    <p:animEffect transition="in" filter="wipe(right)">
                                      <p:cBhvr>
                                        <p:cTn id="34" dur="1000"/>
                                        <p:tgtEl>
                                          <p:spTgt spid="27"/>
                                        </p:tgtEl>
                                      </p:cBhvr>
                                    </p:animEffect>
                                  </p:childTnLst>
                                </p:cTn>
                              </p:par>
                            </p:childTnLst>
                          </p:cTn>
                        </p:par>
                        <p:par>
                          <p:cTn id="35" fill="hold">
                            <p:stCondLst>
                              <p:cond delay="5000"/>
                            </p:stCondLst>
                            <p:childTnLst>
                              <p:par>
                                <p:cTn id="36" presetID="2" presetClass="entr" presetSubtype="2"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1+#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bldLvl="0" animBg="1"/>
      <p:bldP spid="26" grpId="0" bldLvl="0" animBg="1"/>
      <p:bldP spid="2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10" name="剪去同侧角的矩形 9"/>
          <p:cNvSpPr/>
          <p:nvPr>
            <p:custDataLst>
              <p:tags r:id="rId2"/>
            </p:custDataLst>
          </p:nvPr>
        </p:nvSpPr>
        <p:spPr>
          <a:xfrm>
            <a:off x="4976495" y="550545"/>
            <a:ext cx="3509645" cy="1809115"/>
          </a:xfrm>
          <a:prstGeom prst="snip2SameRect">
            <a:avLst>
              <a:gd name="adj1" fmla="val 5056"/>
              <a:gd name="adj2" fmla="val 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11" name="文本框 10"/>
          <p:cNvSpPr txBox="1"/>
          <p:nvPr>
            <p:custDataLst>
              <p:tags r:id="rId3"/>
            </p:custDataLst>
          </p:nvPr>
        </p:nvSpPr>
        <p:spPr>
          <a:xfrm>
            <a:off x="5049520" y="643890"/>
            <a:ext cx="3361690" cy="1621790"/>
          </a:xfrm>
          <a:prstGeom prst="rect">
            <a:avLst/>
          </a:prstGeom>
          <a:noFill/>
        </p:spPr>
        <p:txBody>
          <a:bodyPr wrap="square" rtlCol="0">
            <a:noAutofit/>
          </a:bodyPr>
          <a:lstStyle/>
          <a:p>
            <a:pPr marL="0" lvl="0" indent="0" algn="ctr">
              <a:lnSpc>
                <a:spcPct val="120000"/>
              </a:lnSpc>
              <a:spcBef>
                <a:spcPts val="0"/>
              </a:spcBef>
              <a:spcAft>
                <a:spcPts val="0"/>
              </a:spcAft>
              <a:buSzPct val="100000"/>
              <a:buNone/>
            </a:pPr>
            <a:r>
              <a:rPr lang="en-US" altLang="zh-CN" sz="1600" spc="150" dirty="0">
                <a:solidFill>
                  <a:schemeClr val="bg1"/>
                </a:solidFill>
                <a:latin typeface="Arial" panose="020B0604020202020204" pitchFamily="34" charset="0"/>
                <a:ea typeface="微软雅黑" panose="020B0503020204020204" charset="-122"/>
              </a:rPr>
              <a:t>This plate describes where the Aobo robots can apply. And there are nine pictures of representative application scenarios below.</a:t>
            </a:r>
          </a:p>
        </p:txBody>
      </p:sp>
      <p:sp>
        <p:nvSpPr>
          <p:cNvPr id="12" name="菱形 11"/>
          <p:cNvSpPr/>
          <p:nvPr>
            <p:custDataLst>
              <p:tags r:id="rId4"/>
            </p:custDataLst>
          </p:nvPr>
        </p:nvSpPr>
        <p:spPr>
          <a:xfrm>
            <a:off x="6510655" y="31115"/>
            <a:ext cx="440055" cy="4400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lstStyle/>
          <a:p>
            <a:pPr algn="ctr">
              <a:lnSpc>
                <a:spcPct val="120000"/>
              </a:lnSpc>
            </a:pPr>
            <a:r>
              <a:rPr lang="en-US" altLang="zh-CN" b="1" dirty="0">
                <a:solidFill>
                  <a:schemeClr val="lt1"/>
                </a:solidFill>
                <a:latin typeface="Arial" panose="020B0604020202020204" pitchFamily="34" charset="0"/>
                <a:ea typeface="微软雅黑" panose="020B0503020204020204" charset="-122"/>
                <a:sym typeface="Arial" panose="020B0604020202020204" pitchFamily="34" charset="0"/>
              </a:rPr>
              <a:t>1</a:t>
            </a:r>
          </a:p>
        </p:txBody>
      </p:sp>
      <p:sp>
        <p:nvSpPr>
          <p:cNvPr id="13" name="等腰三角形 12"/>
          <p:cNvSpPr/>
          <p:nvPr>
            <p:custDataLst>
              <p:tags r:id="rId5"/>
            </p:custDataLst>
          </p:nvPr>
        </p:nvSpPr>
        <p:spPr>
          <a:xfrm>
            <a:off x="6690360" y="471170"/>
            <a:ext cx="81280" cy="812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14" name="剪去同侧角的矩形 13"/>
          <p:cNvSpPr/>
          <p:nvPr>
            <p:custDataLst>
              <p:tags r:id="rId6"/>
            </p:custDataLst>
          </p:nvPr>
        </p:nvSpPr>
        <p:spPr>
          <a:xfrm>
            <a:off x="864870" y="4016375"/>
            <a:ext cx="3509645" cy="1809115"/>
          </a:xfrm>
          <a:prstGeom prst="snip2SameRect">
            <a:avLst>
              <a:gd name="adj1" fmla="val 5056"/>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charset="-122"/>
              <a:sym typeface="Arial" panose="020B0604020202020204" pitchFamily="34" charset="0"/>
            </a:endParaRPr>
          </a:p>
        </p:txBody>
      </p:sp>
      <p:sp>
        <p:nvSpPr>
          <p:cNvPr id="15" name="文本框 14"/>
          <p:cNvSpPr txBox="1"/>
          <p:nvPr>
            <p:custDataLst>
              <p:tags r:id="rId7"/>
            </p:custDataLst>
          </p:nvPr>
        </p:nvSpPr>
        <p:spPr>
          <a:xfrm>
            <a:off x="938530" y="4109720"/>
            <a:ext cx="3361690" cy="1621790"/>
          </a:xfrm>
          <a:prstGeom prst="rect">
            <a:avLst/>
          </a:prstGeom>
          <a:noFill/>
        </p:spPr>
        <p:txBody>
          <a:bodyPr wrap="square" rtlCol="0">
            <a:noAutofit/>
          </a:bodyPr>
          <a:lstStyle/>
          <a:p>
            <a:pPr marL="0" lvl="0" indent="0" algn="ctr">
              <a:lnSpc>
                <a:spcPct val="120000"/>
              </a:lnSpc>
              <a:spcBef>
                <a:spcPts val="0"/>
              </a:spcBef>
              <a:spcAft>
                <a:spcPts val="0"/>
              </a:spcAft>
              <a:buSzPct val="100000"/>
              <a:buNone/>
            </a:pPr>
            <a:r>
              <a:rPr lang="en-US" altLang="zh-CN" sz="1600" spc="150" dirty="0">
                <a:solidFill>
                  <a:schemeClr val="bg1"/>
                </a:solidFill>
                <a:latin typeface="Arial" panose="020B0604020202020204" pitchFamily="34" charset="0"/>
                <a:ea typeface="微软雅黑" panose="020B0503020204020204" charset="-122"/>
              </a:rPr>
              <a:t>If we put the mouse over it, we will find that the picture is highlighted, which will make it clearer and more accurate for us to watch.</a:t>
            </a:r>
          </a:p>
        </p:txBody>
      </p:sp>
      <p:sp>
        <p:nvSpPr>
          <p:cNvPr id="16" name="菱形 15"/>
          <p:cNvSpPr/>
          <p:nvPr>
            <p:custDataLst>
              <p:tags r:id="rId8"/>
            </p:custDataLst>
          </p:nvPr>
        </p:nvSpPr>
        <p:spPr>
          <a:xfrm>
            <a:off x="2399665" y="3496945"/>
            <a:ext cx="440055" cy="44005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lstStyle/>
          <a:p>
            <a:pPr algn="ctr">
              <a:lnSpc>
                <a:spcPct val="120000"/>
              </a:lnSpc>
            </a:pPr>
            <a:r>
              <a:rPr lang="en-US" altLang="zh-CN" b="1">
                <a:solidFill>
                  <a:schemeClr val="lt1"/>
                </a:solidFill>
                <a:latin typeface="Arial" panose="020B0604020202020204" pitchFamily="34" charset="0"/>
                <a:ea typeface="微软雅黑" panose="020B0503020204020204" charset="-122"/>
                <a:sym typeface="Arial" panose="020B0604020202020204" pitchFamily="34" charset="0"/>
              </a:rPr>
              <a:t>2</a:t>
            </a:r>
          </a:p>
        </p:txBody>
      </p:sp>
      <p:sp>
        <p:nvSpPr>
          <p:cNvPr id="17" name="等腰三角形 16"/>
          <p:cNvSpPr/>
          <p:nvPr>
            <p:custDataLst>
              <p:tags r:id="rId9"/>
            </p:custDataLst>
          </p:nvPr>
        </p:nvSpPr>
        <p:spPr>
          <a:xfrm>
            <a:off x="2578735" y="3937000"/>
            <a:ext cx="81280" cy="812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p:cNvPicPr preferRelativeResize="0">
            <a:picLocks noChangeAspect="1"/>
          </p:cNvPicPr>
          <p:nvPr>
            <p:custDataLst>
              <p:tags r:id="rId10"/>
            </p:custDataLst>
          </p:nvPr>
        </p:nvPicPr>
        <p:blipFill rotWithShape="1">
          <a:blip r:embed="rId15"/>
          <a:srcRect l="-19525" r="-19525"/>
          <a:stretch>
            <a:fillRect/>
          </a:stretch>
        </p:blipFill>
        <p:spPr>
          <a:xfrm>
            <a:off x="8721130" y="90147"/>
            <a:ext cx="3095648" cy="3509035"/>
          </a:xfrm>
          <a:custGeom>
            <a:avLst/>
            <a:gdLst/>
            <a:ahLst/>
            <a:cxnLst>
              <a:cxn ang="3">
                <a:pos x="hc" y="t"/>
              </a:cxn>
              <a:cxn ang="cd2">
                <a:pos x="l" y="vc"/>
              </a:cxn>
              <a:cxn ang="cd4">
                <a:pos x="hc" y="b"/>
              </a:cxn>
              <a:cxn ang="0">
                <a:pos x="r" y="vc"/>
              </a:cxn>
            </a:cxnLst>
            <a:rect l="l" t="t" r="r" b="b"/>
            <a:pathLst>
              <a:path w="5040" h="5040">
                <a:moveTo>
                  <a:pt x="0" y="0"/>
                </a:moveTo>
                <a:lnTo>
                  <a:pt x="5040" y="0"/>
                </a:lnTo>
                <a:lnTo>
                  <a:pt x="5040" y="5040"/>
                </a:lnTo>
                <a:lnTo>
                  <a:pt x="0" y="5040"/>
                </a:lnTo>
                <a:lnTo>
                  <a:pt x="0" y="0"/>
                </a:lnTo>
                <a:close/>
              </a:path>
            </a:pathLst>
          </a:custGeom>
          <a:blipFill rotWithShape="1">
            <a:blip r:embed="rId16"/>
            <a:stretch>
              <a:fillRect/>
            </a:stretch>
          </a:blipFill>
        </p:spPr>
      </p:pic>
      <p:pic>
        <p:nvPicPr>
          <p:cNvPr id="3" name="图片 2"/>
          <p:cNvPicPr preferRelativeResize="0">
            <a:picLocks noChangeAspect="1"/>
          </p:cNvPicPr>
          <p:nvPr>
            <p:custDataLst>
              <p:tags r:id="rId11"/>
            </p:custDataLst>
          </p:nvPr>
        </p:nvPicPr>
        <p:blipFill rotWithShape="1">
          <a:blip r:embed="rId17"/>
          <a:srcRect t="-30883" b="-30883"/>
          <a:stretch>
            <a:fillRect/>
          </a:stretch>
        </p:blipFill>
        <p:spPr>
          <a:xfrm>
            <a:off x="4783521" y="2986382"/>
            <a:ext cx="3095652" cy="3509035"/>
          </a:xfrm>
          <a:custGeom>
            <a:avLst/>
            <a:gdLst/>
            <a:ahLst/>
            <a:cxnLst>
              <a:cxn ang="3">
                <a:pos x="hc" y="t"/>
              </a:cxn>
              <a:cxn ang="cd2">
                <a:pos x="l" y="vc"/>
              </a:cxn>
              <a:cxn ang="cd4">
                <a:pos x="hc" y="b"/>
              </a:cxn>
              <a:cxn ang="0">
                <a:pos x="r" y="vc"/>
              </a:cxn>
            </a:cxnLst>
            <a:rect l="l" t="t" r="r" b="b"/>
            <a:pathLst>
              <a:path w="5040" h="5040">
                <a:moveTo>
                  <a:pt x="0" y="0"/>
                </a:moveTo>
                <a:lnTo>
                  <a:pt x="5040" y="0"/>
                </a:lnTo>
                <a:lnTo>
                  <a:pt x="5040" y="5040"/>
                </a:lnTo>
                <a:lnTo>
                  <a:pt x="0" y="5040"/>
                </a:lnTo>
                <a:lnTo>
                  <a:pt x="0" y="0"/>
                </a:lnTo>
                <a:close/>
              </a:path>
            </a:pathLst>
          </a:custGeom>
          <a:blipFill rotWithShape="1">
            <a:blip r:embed="rId18"/>
            <a:stretch>
              <a:fillRect/>
            </a:stretch>
          </a:blipFill>
        </p:spPr>
      </p:pic>
      <p:pic>
        <p:nvPicPr>
          <p:cNvPr id="7" name="图片 6"/>
          <p:cNvPicPr preferRelativeResize="0">
            <a:picLocks noChangeAspect="1"/>
          </p:cNvPicPr>
          <p:nvPr>
            <p:custDataLst>
              <p:tags r:id="rId12"/>
            </p:custDataLst>
          </p:nvPr>
        </p:nvPicPr>
        <p:blipFill rotWithShape="1">
          <a:blip r:embed="rId19"/>
          <a:srcRect l="-5232" r="-5232"/>
          <a:stretch>
            <a:fillRect/>
          </a:stretch>
        </p:blipFill>
        <p:spPr>
          <a:xfrm>
            <a:off x="121960" y="737875"/>
            <a:ext cx="4620260" cy="1295489"/>
          </a:xfrm>
          <a:custGeom>
            <a:avLst/>
            <a:gdLst/>
            <a:ahLst/>
            <a:cxnLst>
              <a:cxn ang="3">
                <a:pos x="hc" y="t"/>
              </a:cxn>
              <a:cxn ang="cd2">
                <a:pos x="l" y="vc"/>
              </a:cxn>
              <a:cxn ang="cd4">
                <a:pos x="hc" y="b"/>
              </a:cxn>
              <a:cxn ang="0">
                <a:pos x="r" y="vc"/>
              </a:cxn>
            </a:cxnLst>
            <a:rect l="l" t="t" r="r" b="b"/>
            <a:pathLst>
              <a:path w="10580" h="3360">
                <a:moveTo>
                  <a:pt x="0" y="0"/>
                </a:moveTo>
                <a:lnTo>
                  <a:pt x="10580" y="0"/>
                </a:lnTo>
                <a:lnTo>
                  <a:pt x="10580" y="3360"/>
                </a:lnTo>
                <a:lnTo>
                  <a:pt x="0" y="3360"/>
                </a:lnTo>
                <a:lnTo>
                  <a:pt x="0" y="0"/>
                </a:lnTo>
                <a:close/>
              </a:path>
            </a:pathLst>
          </a:custGeom>
          <a:blipFill rotWithShape="1">
            <a:blip r:embed="rId20"/>
            <a:stretch>
              <a:fillRect/>
            </a:stretch>
          </a:blipFill>
        </p:spPr>
      </p:pic>
      <p:sp>
        <p:nvSpPr>
          <p:cNvPr id="22" name="矩形 32"/>
          <p:cNvSpPr/>
          <p:nvPr/>
        </p:nvSpPr>
        <p:spPr>
          <a:xfrm flipH="1" flipV="1">
            <a:off x="4502150" y="1249680"/>
            <a:ext cx="548640" cy="569595"/>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accent5"/>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23" name="矩形 32"/>
          <p:cNvSpPr/>
          <p:nvPr/>
        </p:nvSpPr>
        <p:spPr>
          <a:xfrm>
            <a:off x="8333105" y="1249680"/>
            <a:ext cx="627380" cy="651510"/>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accent5">
              <a:lumMod val="75000"/>
            </a:schemeClr>
          </a:solidFill>
          <a:ln w="666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
        <p:nvSpPr>
          <p:cNvPr id="4" name="矩形 32"/>
          <p:cNvSpPr/>
          <p:nvPr/>
        </p:nvSpPr>
        <p:spPr>
          <a:xfrm>
            <a:off x="4213860" y="4654550"/>
            <a:ext cx="627380" cy="651510"/>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accent5">
              <a:lumMod val="75000"/>
            </a:schemeClr>
          </a:solidFill>
          <a:ln w="666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p:tgtEl>
                                          <p:spTgt spid="22"/>
                                        </p:tgtEl>
                                        <p:attrNameLst>
                                          <p:attrName>ppt_x</p:attrName>
                                        </p:attrNameLst>
                                      </p:cBhvr>
                                      <p:tavLst>
                                        <p:tav tm="0">
                                          <p:val>
                                            <p:strVal val="#ppt_x+#ppt_w*1.125000"/>
                                          </p:val>
                                        </p:tav>
                                        <p:tav tm="100000">
                                          <p:val>
                                            <p:strVal val="#ppt_x"/>
                                          </p:val>
                                        </p:tav>
                                      </p:tavLst>
                                    </p:anim>
                                    <p:animEffect transition="in" filter="wipe(left)">
                                      <p:cBhvr>
                                        <p:cTn id="8" dur="1000"/>
                                        <p:tgtEl>
                                          <p:spTgt spid="22"/>
                                        </p:tgtEl>
                                      </p:cBhvr>
                                    </p:animEffect>
                                  </p:childTnLst>
                                </p:cTn>
                              </p:par>
                            </p:childTnLst>
                          </p:cTn>
                        </p:par>
                        <p:par>
                          <p:cTn id="9" fill="hold">
                            <p:stCondLst>
                              <p:cond delay="1000"/>
                            </p:stCondLst>
                            <p:childTnLst>
                              <p:par>
                                <p:cTn id="10" presetID="3"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par>
                          <p:cTn id="13" fill="hold">
                            <p:stCondLst>
                              <p:cond delay="1500"/>
                            </p:stCondLst>
                            <p:childTnLst>
                              <p:par>
                                <p:cTn id="14" presetID="1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1000"/>
                                        <p:tgtEl>
                                          <p:spTgt spid="23"/>
                                        </p:tgtEl>
                                        <p:attrNameLst>
                                          <p:attrName>ppt_x</p:attrName>
                                        </p:attrNameLst>
                                      </p:cBhvr>
                                      <p:tavLst>
                                        <p:tav tm="0">
                                          <p:val>
                                            <p:strVal val="#ppt_x-#ppt_w*1.125000"/>
                                          </p:val>
                                        </p:tav>
                                        <p:tav tm="100000">
                                          <p:val>
                                            <p:strVal val="#ppt_x"/>
                                          </p:val>
                                        </p:tav>
                                      </p:tavLst>
                                    </p:anim>
                                    <p:animEffect transition="in" filter="wipe(right)">
                                      <p:cBhvr>
                                        <p:cTn id="17" dur="1000"/>
                                        <p:tgtEl>
                                          <p:spTgt spid="23"/>
                                        </p:tgtEl>
                                      </p:cBhvr>
                                    </p:animEffect>
                                  </p:childTnLst>
                                </p:cTn>
                              </p:par>
                            </p:childTnLst>
                          </p:cTn>
                        </p:par>
                        <p:par>
                          <p:cTn id="18" fill="hold">
                            <p:stCondLst>
                              <p:cond delay="2500"/>
                            </p:stCondLst>
                            <p:childTnLst>
                              <p:par>
                                <p:cTn id="19" presetID="3" presetClass="entr" presetSubtype="1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par>
                          <p:cTn id="22" fill="hold">
                            <p:stCondLst>
                              <p:cond delay="3000"/>
                            </p:stCondLst>
                            <p:childTnLst>
                              <p:par>
                                <p:cTn id="23" presetID="1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p:tgtEl>
                                          <p:spTgt spid="4"/>
                                        </p:tgtEl>
                                        <p:attrNameLst>
                                          <p:attrName>ppt_x</p:attrName>
                                        </p:attrNameLst>
                                      </p:cBhvr>
                                      <p:tavLst>
                                        <p:tav tm="0">
                                          <p:val>
                                            <p:strVal val="#ppt_x-#ppt_w*1.125000"/>
                                          </p:val>
                                        </p:tav>
                                        <p:tav tm="100000">
                                          <p:val>
                                            <p:strVal val="#ppt_x"/>
                                          </p:val>
                                        </p:tav>
                                      </p:tavLst>
                                    </p:anim>
                                    <p:animEffect transition="in" filter="wipe(right)">
                                      <p:cBhvr>
                                        <p:cTn id="26" dur="1000"/>
                                        <p:tgtEl>
                                          <p:spTgt spid="4"/>
                                        </p:tgtEl>
                                      </p:cBhvr>
                                    </p:animEffect>
                                  </p:childTnLst>
                                </p:cTn>
                              </p:par>
                            </p:childTnLst>
                          </p:cTn>
                        </p:par>
                        <p:par>
                          <p:cTn id="27" fill="hold">
                            <p:stCondLst>
                              <p:cond delay="4000"/>
                            </p:stCondLst>
                            <p:childTnLst>
                              <p:par>
                                <p:cTn id="28" presetID="3" presetClass="entr" presetSubtype="1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16322" y="466077"/>
            <a:ext cx="7732036" cy="5925845"/>
          </a:xfrm>
          <a:prstGeom prst="rect">
            <a:avLst/>
          </a:prstGeom>
        </p:spPr>
      </p:pic>
      <p:sp>
        <p:nvSpPr>
          <p:cNvPr id="5" name="文本框 4"/>
          <p:cNvSpPr txBox="1"/>
          <p:nvPr/>
        </p:nvSpPr>
        <p:spPr>
          <a:xfrm>
            <a:off x="8821255" y="941033"/>
            <a:ext cx="2974019" cy="4801314"/>
          </a:xfrm>
          <a:prstGeom prst="rect">
            <a:avLst/>
          </a:prstGeom>
          <a:noFill/>
        </p:spPr>
        <p:txBody>
          <a:bodyPr wrap="square" rtlCol="0">
            <a:spAutoFit/>
          </a:bodyPr>
          <a:lstStyle/>
          <a:p>
            <a:r>
              <a:rPr lang="en-US" altLang="zh-CN" dirty="0">
                <a:solidFill>
                  <a:schemeClr val="bg1"/>
                </a:solidFill>
              </a:rPr>
              <a:t>This page and the last page are both belong to Other Page function, which is on the navigation bar. They are two branches of it. </a:t>
            </a:r>
          </a:p>
          <a:p>
            <a:endParaRPr lang="en-US" altLang="zh-CN" dirty="0">
              <a:solidFill>
                <a:schemeClr val="bg1"/>
              </a:solidFill>
            </a:endParaRPr>
          </a:p>
          <a:p>
            <a:r>
              <a:rPr lang="en-US" altLang="zh-CN" dirty="0">
                <a:solidFill>
                  <a:schemeClr val="bg1"/>
                </a:solidFill>
              </a:rPr>
              <a:t>On this page we can see the robots appeared at many big cities in China include Xiamen, Xi’an, Beijing, Shenzhen, Guangzhou and Nanjing and so on.</a:t>
            </a:r>
          </a:p>
          <a:p>
            <a:endParaRPr lang="en-US" altLang="zh-CN" dirty="0">
              <a:solidFill>
                <a:schemeClr val="bg1"/>
              </a:solidFill>
            </a:endParaRPr>
          </a:p>
          <a:p>
            <a:r>
              <a:rPr lang="en-US" altLang="zh-CN" dirty="0">
                <a:solidFill>
                  <a:schemeClr val="bg1"/>
                </a:solidFill>
              </a:rPr>
              <a:t>And also, If we put the mouse over it, picture will be highlighted.</a:t>
            </a:r>
          </a:p>
          <a:p>
            <a:endParaRPr lang="en-US" altLang="zh-C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98996" y="150920"/>
            <a:ext cx="8590400" cy="5717220"/>
          </a:xfrm>
          <a:prstGeom prst="rect">
            <a:avLst/>
          </a:prstGeom>
        </p:spPr>
      </p:pic>
      <p:sp>
        <p:nvSpPr>
          <p:cNvPr id="7" name="文本框 6"/>
          <p:cNvSpPr txBox="1"/>
          <p:nvPr/>
        </p:nvSpPr>
        <p:spPr>
          <a:xfrm>
            <a:off x="1346446" y="6060749"/>
            <a:ext cx="9747683" cy="646331"/>
          </a:xfrm>
          <a:prstGeom prst="rect">
            <a:avLst/>
          </a:prstGeom>
          <a:noFill/>
        </p:spPr>
        <p:txBody>
          <a:bodyPr wrap="square" rtlCol="0">
            <a:spAutoFit/>
          </a:bodyPr>
          <a:lstStyle/>
          <a:p>
            <a:r>
              <a:rPr lang="en-US" altLang="zh-CN" dirty="0">
                <a:solidFill>
                  <a:schemeClr val="bg1"/>
                </a:solidFill>
              </a:rPr>
              <a:t>This page introduces some of reasons about why the users would rather choose Aobo robots. There are an overview and three specific reasons(Core Values, Quality Policy and Teamwork).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7"/>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a:blip r:embed="rId18"/>
          <a:stretch>
            <a:fillRect/>
          </a:stretch>
        </p:blipFill>
        <p:spPr>
          <a:xfrm>
            <a:off x="8118018" y="249477"/>
            <a:ext cx="2809524" cy="1295238"/>
          </a:xfrm>
          <a:prstGeom prst="rect">
            <a:avLst/>
          </a:prstGeom>
        </p:spPr>
      </p:pic>
      <p:sp>
        <p:nvSpPr>
          <p:cNvPr id="6" name="文本框 5"/>
          <p:cNvSpPr txBox="1"/>
          <p:nvPr/>
        </p:nvSpPr>
        <p:spPr>
          <a:xfrm>
            <a:off x="7884849" y="1544715"/>
            <a:ext cx="3480047" cy="646331"/>
          </a:xfrm>
          <a:prstGeom prst="rect">
            <a:avLst/>
          </a:prstGeom>
          <a:noFill/>
        </p:spPr>
        <p:txBody>
          <a:bodyPr wrap="square" rtlCol="0">
            <a:spAutoFit/>
          </a:bodyPr>
          <a:lstStyle/>
          <a:p>
            <a:r>
              <a:rPr lang="en-US" altLang="zh-CN" dirty="0">
                <a:solidFill>
                  <a:schemeClr val="bg1"/>
                </a:solidFill>
              </a:rPr>
              <a:t>This page shows three latest news about the company:</a:t>
            </a:r>
          </a:p>
        </p:txBody>
      </p:sp>
      <p:pic>
        <p:nvPicPr>
          <p:cNvPr id="8" name="图片 7"/>
          <p:cNvPicPr>
            <a:picLocks noChangeAspect="1"/>
          </p:cNvPicPr>
          <p:nvPr>
            <p:custDataLst>
              <p:tags r:id="rId3"/>
            </p:custDataLst>
          </p:nvPr>
        </p:nvPicPr>
        <p:blipFill>
          <a:blip r:embed="rId19"/>
          <a:stretch>
            <a:fillRect/>
          </a:stretch>
        </p:blipFill>
        <p:spPr>
          <a:xfrm>
            <a:off x="117819" y="192327"/>
            <a:ext cx="7053338" cy="6472729"/>
          </a:xfrm>
          <a:prstGeom prst="rect">
            <a:avLst/>
          </a:prstGeom>
        </p:spPr>
      </p:pic>
      <p:sp>
        <p:nvSpPr>
          <p:cNvPr id="2" name="圆角矩形 1"/>
          <p:cNvSpPr/>
          <p:nvPr>
            <p:custDataLst>
              <p:tags r:id="rId4"/>
            </p:custDataLst>
          </p:nvPr>
        </p:nvSpPr>
        <p:spPr>
          <a:xfrm>
            <a:off x="7271385" y="2900045"/>
            <a:ext cx="4890770" cy="3442970"/>
          </a:xfrm>
          <a:prstGeom prst="roundRect">
            <a:avLst>
              <a:gd name="adj" fmla="val 346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custDataLst>
              <p:tags r:id="rId5"/>
            </p:custDataLst>
          </p:nvPr>
        </p:nvSpPr>
        <p:spPr>
          <a:xfrm>
            <a:off x="7576185" y="2879725"/>
            <a:ext cx="321310" cy="4445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custDataLst>
              <p:tags r:id="rId6"/>
            </p:custDataLst>
          </p:nvPr>
        </p:nvCxnSpPr>
        <p:spPr>
          <a:xfrm>
            <a:off x="7271385" y="3756025"/>
            <a:ext cx="489077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custDataLst>
              <p:tags r:id="rId7"/>
            </p:custDataLst>
          </p:nvPr>
        </p:nvSpPr>
        <p:spPr>
          <a:xfrm>
            <a:off x="7576185" y="3740150"/>
            <a:ext cx="321310" cy="4445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p:cNvSpPr txBox="1"/>
          <p:nvPr>
            <p:custDataLst>
              <p:tags r:id="rId8"/>
            </p:custDataLst>
          </p:nvPr>
        </p:nvSpPr>
        <p:spPr>
          <a:xfrm>
            <a:off x="7505700" y="2994025"/>
            <a:ext cx="4422775" cy="678180"/>
          </a:xfrm>
          <a:prstGeom prst="rect">
            <a:avLst/>
          </a:prstGeom>
          <a:noFill/>
        </p:spPr>
        <p:txBody>
          <a:bodyPr wrap="square" rtlCol="0" anchor="t" anchorCtr="0">
            <a:normAutofit/>
          </a:bodyPr>
          <a:lstStyle/>
          <a:p>
            <a:pPr marL="0" lvl="0" indent="0" algn="l">
              <a:lnSpc>
                <a:spcPct val="130000"/>
              </a:lnSpc>
              <a:spcBef>
                <a:spcPts val="0"/>
              </a:spcBef>
              <a:spcAft>
                <a:spcPts val="0"/>
              </a:spcAft>
              <a:buSzPct val="100000"/>
            </a:pPr>
            <a:r>
              <a:rPr lang="en-US" altLang="zh-CN" sz="1200" spc="150" dirty="0">
                <a:solidFill>
                  <a:schemeClr val="bg1"/>
                </a:solidFill>
                <a:latin typeface="Arial" panose="020B0604020202020204" pitchFamily="34" charset="0"/>
                <a:ea typeface="微软雅黑" panose="020B0503020204020204" charset="-122"/>
              </a:rPr>
              <a:t>The first is what are the advantages and disadvantages of restaurant robots.</a:t>
            </a:r>
          </a:p>
        </p:txBody>
      </p:sp>
      <p:cxnSp>
        <p:nvCxnSpPr>
          <p:cNvPr id="21" name="直接连接符 20"/>
          <p:cNvCxnSpPr/>
          <p:nvPr>
            <p:custDataLst>
              <p:tags r:id="rId9"/>
            </p:custDataLst>
          </p:nvPr>
        </p:nvCxnSpPr>
        <p:spPr>
          <a:xfrm>
            <a:off x="7271385" y="4632325"/>
            <a:ext cx="489077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圆角矩形 10"/>
          <p:cNvSpPr/>
          <p:nvPr>
            <p:custDataLst>
              <p:tags r:id="rId10"/>
            </p:custDataLst>
          </p:nvPr>
        </p:nvSpPr>
        <p:spPr>
          <a:xfrm>
            <a:off x="7576185" y="4616450"/>
            <a:ext cx="321310" cy="4445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11"/>
            </p:custDataLst>
          </p:nvPr>
        </p:nvSpPr>
        <p:spPr>
          <a:xfrm>
            <a:off x="7505700" y="3860800"/>
            <a:ext cx="4422775" cy="678180"/>
          </a:xfrm>
          <a:prstGeom prst="rect">
            <a:avLst/>
          </a:prstGeom>
          <a:noFill/>
        </p:spPr>
        <p:txBody>
          <a:bodyPr wrap="square" rtlCol="0" anchor="t" anchorCtr="0">
            <a:normAutofit/>
          </a:bodyPr>
          <a:lstStyle/>
          <a:p>
            <a:pPr marL="0" lvl="0" indent="0" algn="l">
              <a:lnSpc>
                <a:spcPct val="130000"/>
              </a:lnSpc>
              <a:spcBef>
                <a:spcPts val="0"/>
              </a:spcBef>
              <a:spcAft>
                <a:spcPts val="0"/>
              </a:spcAft>
              <a:buSzPct val="100000"/>
            </a:pPr>
            <a:r>
              <a:rPr lang="en-US" altLang="zh-CN" sz="1200" spc="150" dirty="0">
                <a:solidFill>
                  <a:schemeClr val="bg1"/>
                </a:solidFill>
                <a:latin typeface="Arial" panose="020B0604020202020204" pitchFamily="34" charset="0"/>
                <a:ea typeface="微软雅黑" panose="020B0503020204020204" charset="-122"/>
              </a:rPr>
              <a:t>The second is exhibition hall robot solutions, enhance the sense of intelligence and technology.</a:t>
            </a:r>
          </a:p>
        </p:txBody>
      </p:sp>
      <p:cxnSp>
        <p:nvCxnSpPr>
          <p:cNvPr id="24" name="直接连接符 23"/>
          <p:cNvCxnSpPr/>
          <p:nvPr>
            <p:custDataLst>
              <p:tags r:id="rId12"/>
            </p:custDataLst>
          </p:nvPr>
        </p:nvCxnSpPr>
        <p:spPr>
          <a:xfrm>
            <a:off x="7271385" y="5480685"/>
            <a:ext cx="489077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圆角矩形 10"/>
          <p:cNvSpPr/>
          <p:nvPr>
            <p:custDataLst>
              <p:tags r:id="rId13"/>
            </p:custDataLst>
          </p:nvPr>
        </p:nvSpPr>
        <p:spPr>
          <a:xfrm>
            <a:off x="7576185" y="5464810"/>
            <a:ext cx="321310" cy="4445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custDataLst>
              <p:tags r:id="rId14"/>
            </p:custDataLst>
          </p:nvPr>
        </p:nvSpPr>
        <p:spPr>
          <a:xfrm>
            <a:off x="7505700" y="4724400"/>
            <a:ext cx="4422775" cy="678180"/>
          </a:xfrm>
          <a:prstGeom prst="rect">
            <a:avLst/>
          </a:prstGeom>
          <a:noFill/>
        </p:spPr>
        <p:txBody>
          <a:bodyPr wrap="square" rtlCol="0" anchor="t" anchorCtr="0">
            <a:noAutofit/>
          </a:bodyPr>
          <a:lstStyle/>
          <a:p>
            <a:pPr marL="0" lvl="0" indent="0" algn="l">
              <a:lnSpc>
                <a:spcPct val="130000"/>
              </a:lnSpc>
              <a:spcBef>
                <a:spcPts val="0"/>
              </a:spcBef>
              <a:spcAft>
                <a:spcPts val="0"/>
              </a:spcAft>
              <a:buSzPct val="100000"/>
            </a:pPr>
            <a:r>
              <a:rPr lang="en-US" altLang="zh-CN" sz="1200" spc="150" dirty="0">
                <a:solidFill>
                  <a:schemeClr val="bg1"/>
                </a:solidFill>
                <a:latin typeface="Arial" panose="020B0604020202020204" pitchFamily="34" charset="0"/>
                <a:ea typeface="微软雅黑" panose="020B0503020204020204" charset="-122"/>
              </a:rPr>
              <a:t>The third is how does the service robot realize human-computer interaction and what technology does the service robot use.</a:t>
            </a:r>
          </a:p>
        </p:txBody>
      </p:sp>
      <p:sp>
        <p:nvSpPr>
          <p:cNvPr id="27" name="文本框 26"/>
          <p:cNvSpPr txBox="1"/>
          <p:nvPr>
            <p:custDataLst>
              <p:tags r:id="rId15"/>
            </p:custDataLst>
          </p:nvPr>
        </p:nvSpPr>
        <p:spPr>
          <a:xfrm>
            <a:off x="7505700" y="5578475"/>
            <a:ext cx="4422775" cy="678180"/>
          </a:xfrm>
          <a:prstGeom prst="rect">
            <a:avLst/>
          </a:prstGeom>
          <a:noFill/>
        </p:spPr>
        <p:txBody>
          <a:bodyPr wrap="square" rtlCol="0" anchor="t" anchorCtr="0">
            <a:normAutofit/>
          </a:bodyPr>
          <a:lstStyle/>
          <a:p>
            <a:pPr marL="0" lvl="0" indent="0" algn="l">
              <a:lnSpc>
                <a:spcPct val="130000"/>
              </a:lnSpc>
              <a:spcBef>
                <a:spcPts val="0"/>
              </a:spcBef>
              <a:spcAft>
                <a:spcPts val="0"/>
              </a:spcAft>
              <a:buSzPct val="100000"/>
            </a:pPr>
            <a:r>
              <a:rPr lang="en-US" altLang="zh-CN" sz="1200" spc="150" dirty="0">
                <a:solidFill>
                  <a:schemeClr val="bg1"/>
                </a:solidFill>
                <a:latin typeface="Arial" panose="020B0604020202020204" pitchFamily="34" charset="0"/>
                <a:ea typeface="微软雅黑" panose="020B0503020204020204" charset="-122"/>
              </a:rPr>
              <a:t>We can read more information by clicking it(Read More).</a:t>
            </a:r>
          </a:p>
        </p:txBody>
      </p:sp>
      <p:sp>
        <p:nvSpPr>
          <p:cNvPr id="7" name="矩形 32"/>
          <p:cNvSpPr/>
          <p:nvPr/>
        </p:nvSpPr>
        <p:spPr>
          <a:xfrm>
            <a:off x="6290945" y="5022850"/>
            <a:ext cx="880745" cy="915035"/>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accent5">
              <a:lumMod val="75000"/>
            </a:schemeClr>
          </a:solidFill>
          <a:ln w="666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705">
              <a:latin typeface="Arial" panose="020B0604020202020204" pitchFamily="34" charset="0"/>
              <a:ea typeface="微软雅黑" panose="020B0503020204020204" charset="-122"/>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p:tgtEl>
                                          <p:spTgt spid="7"/>
                                        </p:tgtEl>
                                        <p:attrNameLst>
                                          <p:attrName>ppt_x</p:attrName>
                                        </p:attrNameLst>
                                      </p:cBhvr>
                                      <p:tavLst>
                                        <p:tav tm="0">
                                          <p:val>
                                            <p:strVal val="#ppt_x-#ppt_w*1.125000"/>
                                          </p:val>
                                        </p:tav>
                                        <p:tav tm="100000">
                                          <p:val>
                                            <p:strVal val="#ppt_x"/>
                                          </p:val>
                                        </p:tav>
                                      </p:tavLst>
                                    </p:anim>
                                    <p:animEffect transition="in" filter="wipe(right)">
                                      <p:cBhvr>
                                        <p:cTn id="19" dur="1000"/>
                                        <p:tgtEl>
                                          <p:spTgt spid="7"/>
                                        </p:tgtEl>
                                      </p:cBhvr>
                                    </p:animEffect>
                                  </p:childTnLst>
                                </p:cTn>
                              </p:par>
                            </p:childTnLst>
                          </p:cTn>
                        </p:par>
                        <p:par>
                          <p:cTn id="20" fill="hold">
                            <p:stCondLst>
                              <p:cond delay="1500"/>
                            </p:stCondLst>
                            <p:childTnLst>
                              <p:par>
                                <p:cTn id="21" presetID="3" presetClass="entr" presetSubtype="1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par>
                          <p:cTn id="24" fill="hold">
                            <p:stCondLst>
                              <p:cond delay="2000"/>
                            </p:stCondLst>
                            <p:childTnLst>
                              <p:par>
                                <p:cTn id="25" presetID="3" presetClass="entr" presetSubtype="1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par>
                          <p:cTn id="36" fill="hold">
                            <p:stCondLst>
                              <p:cond delay="3500"/>
                            </p:stCondLst>
                            <p:childTnLst>
                              <p:par>
                                <p:cTn id="37" presetID="3" presetClass="entr" presetSubtype="10" fill="hold" grpId="0" nodeType="after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blinds(horizontal)">
                                      <p:cBhvr>
                                        <p:cTn id="39" dur="500"/>
                                        <p:tgtEl>
                                          <p:spTgt spid="148"/>
                                        </p:tgtEl>
                                      </p:cBhvr>
                                    </p:animEffect>
                                  </p:childTnLst>
                                </p:cTn>
                              </p:par>
                            </p:childTnLst>
                          </p:cTn>
                        </p:par>
                        <p:par>
                          <p:cTn id="40" fill="hold">
                            <p:stCondLst>
                              <p:cond delay="4000"/>
                            </p:stCondLst>
                            <p:childTnLst>
                              <p:par>
                                <p:cTn id="41" presetID="3" presetClass="entr" presetSubtype="1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linds(horizontal)">
                                      <p:cBhvr>
                                        <p:cTn id="43" dur="500"/>
                                        <p:tgtEl>
                                          <p:spTgt spid="21"/>
                                        </p:tgtEl>
                                      </p:cBhvr>
                                    </p:animEffect>
                                  </p:childTnLst>
                                </p:cTn>
                              </p:par>
                            </p:childTnLst>
                          </p:cTn>
                        </p:par>
                        <p:par>
                          <p:cTn id="44" fill="hold">
                            <p:stCondLst>
                              <p:cond delay="4500"/>
                            </p:stCondLst>
                            <p:childTnLst>
                              <p:par>
                                <p:cTn id="45" presetID="3" presetClass="entr" presetSubtype="1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par>
                          <p:cTn id="48" fill="hold">
                            <p:stCondLst>
                              <p:cond delay="5000"/>
                            </p:stCondLst>
                            <p:childTnLst>
                              <p:par>
                                <p:cTn id="49" presetID="3" presetClass="entr" presetSubtype="1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500"/>
                                        <p:tgtEl>
                                          <p:spTgt spid="23"/>
                                        </p:tgtEl>
                                      </p:cBhvr>
                                    </p:animEffect>
                                  </p:childTnLst>
                                </p:cTn>
                              </p:par>
                            </p:childTnLst>
                          </p:cTn>
                        </p:par>
                        <p:par>
                          <p:cTn id="52" fill="hold">
                            <p:stCondLst>
                              <p:cond delay="5500"/>
                            </p:stCondLst>
                            <p:childTnLst>
                              <p:par>
                                <p:cTn id="53" presetID="3" presetClass="entr" presetSubtype="1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childTnLst>
                          </p:cTn>
                        </p:par>
                        <p:par>
                          <p:cTn id="56" fill="hold">
                            <p:stCondLst>
                              <p:cond delay="6000"/>
                            </p:stCondLst>
                            <p:childTnLst>
                              <p:par>
                                <p:cTn id="57" presetID="3" presetClass="entr" presetSubtype="1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par>
                          <p:cTn id="60" fill="hold">
                            <p:stCondLst>
                              <p:cond delay="6500"/>
                            </p:stCondLst>
                            <p:childTnLst>
                              <p:par>
                                <p:cTn id="61" presetID="3" presetClass="entr" presetSubtype="1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par>
                          <p:cTn id="64" fill="hold">
                            <p:stCondLst>
                              <p:cond delay="7000"/>
                            </p:stCondLst>
                            <p:childTnLst>
                              <p:par>
                                <p:cTn id="65" presetID="3" presetClass="entr" presetSubtype="1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 grpId="0" animBg="1"/>
      <p:bldP spid="2" grpId="1" animBg="1"/>
      <p:bldP spid="3" grpId="0" animBg="1"/>
      <p:bldP spid="3" grpId="1" animBg="1"/>
      <p:bldP spid="11" grpId="0" animBg="1"/>
      <p:bldP spid="11" grpId="1" animBg="1"/>
      <p:bldP spid="148" grpId="0"/>
      <p:bldP spid="148" grpId="1"/>
      <p:bldP spid="22" grpId="0" animBg="1"/>
      <p:bldP spid="22" grpId="1" animBg="1"/>
      <p:bldP spid="23" grpId="0"/>
      <p:bldP spid="23" grpId="1"/>
      <p:bldP spid="25" grpId="0" animBg="1"/>
      <p:bldP spid="25" grpId="1" animBg="1"/>
      <p:bldP spid="26" grpId="0"/>
      <p:bldP spid="26" grpId="1"/>
      <p:bldP spid="27" grpId="0"/>
      <p:bldP spid="27" grpId="1"/>
      <p:bldP spid="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25" name="文本框 24"/>
          <p:cNvSpPr txBox="1"/>
          <p:nvPr>
            <p:custDataLst>
              <p:tags r:id="rId2"/>
            </p:custDataLst>
          </p:nvPr>
        </p:nvSpPr>
        <p:spPr>
          <a:xfrm>
            <a:off x="7915275" y="650240"/>
            <a:ext cx="3738880" cy="5557520"/>
          </a:xfrm>
          <a:prstGeom prst="rect">
            <a:avLst/>
          </a:prstGeom>
        </p:spPr>
        <p:txBody>
          <a:bodyPr wrap="square" lIns="90000" tIns="46800" rIns="90000" bIns="46800" anchor="ctr">
            <a:noAutofit/>
          </a:bodyPr>
          <a:lstStyle>
            <a:defPPr>
              <a:defRPr lang="en-US"/>
            </a:defPPr>
            <a:lvl1pPr marL="171450" indent="-171450" defTabSz="913765">
              <a:lnSpc>
                <a:spcPct val="200000"/>
              </a:lnSpc>
              <a:buFont typeface="Arial" panose="020B0604020202020204" pitchFamily="34" charset="0"/>
              <a:buChar char="•"/>
              <a:defRPr sz="1200">
                <a:solidFill>
                  <a:sysClr val="window" lastClr="FFFFFF"/>
                </a:solidFill>
              </a:defRPr>
            </a:lvl1pPr>
            <a:lvl2pPr defTabSz="913765"/>
            <a:lvl3pPr defTabSz="913765"/>
            <a:lvl4pPr defTabSz="913765"/>
            <a:lvl5pPr defTabSz="913765"/>
            <a:lvl6pPr defTabSz="913765"/>
            <a:lvl7pPr defTabSz="913765"/>
            <a:lvl8pPr defTabSz="913765"/>
            <a:lvl9pPr defTabSz="913765"/>
          </a:lstStyle>
          <a:p>
            <a:pPr marL="0" algn="l" defTabSz="914400">
              <a:lnSpc>
                <a:spcPct val="100000"/>
              </a:lnSpc>
              <a:buClrTx/>
              <a:buSzTx/>
              <a:buNone/>
            </a:pPr>
            <a:r>
              <a:rPr lang="en-US" altLang="zh-CN" sz="1900" dirty="0">
                <a:solidFill>
                  <a:schemeClr val="bg1"/>
                </a:solidFill>
                <a:sym typeface="+mn-ea"/>
              </a:rPr>
              <a:t>The end of the web provides us a table , which we can write our basic information on it to contact with the company.</a:t>
            </a:r>
            <a:endParaRPr lang="en-US" altLang="zh-CN" sz="1900" dirty="0">
              <a:solidFill>
                <a:schemeClr val="bg1"/>
              </a:solidFill>
            </a:endParaRPr>
          </a:p>
          <a:p>
            <a:pPr marL="0" algn="l" defTabSz="914400">
              <a:lnSpc>
                <a:spcPct val="100000"/>
              </a:lnSpc>
              <a:buClrTx/>
              <a:buSzTx/>
              <a:buNone/>
            </a:pPr>
            <a:endParaRPr lang="en-US" altLang="zh-CN" sz="1900" dirty="0">
              <a:solidFill>
                <a:schemeClr val="bg1"/>
              </a:solidFill>
            </a:endParaRPr>
          </a:p>
          <a:p>
            <a:pPr marL="0" algn="l" defTabSz="914400">
              <a:lnSpc>
                <a:spcPct val="100000"/>
              </a:lnSpc>
              <a:buClrTx/>
              <a:buSzTx/>
              <a:buNone/>
            </a:pPr>
            <a:r>
              <a:rPr lang="en-US" altLang="zh-CN" sz="1900" dirty="0">
                <a:solidFill>
                  <a:schemeClr val="bg1"/>
                </a:solidFill>
                <a:sym typeface="+mn-ea"/>
              </a:rPr>
              <a:t>Also, there are some information about the company:</a:t>
            </a:r>
            <a:endParaRPr lang="en-US" altLang="zh-CN" sz="1900" dirty="0">
              <a:solidFill>
                <a:schemeClr val="bg1"/>
              </a:solidFill>
            </a:endParaRPr>
          </a:p>
          <a:p>
            <a:pPr marL="0" algn="l" defTabSz="914400">
              <a:lnSpc>
                <a:spcPct val="100000"/>
              </a:lnSpc>
              <a:buClrTx/>
              <a:buSzTx/>
              <a:buNone/>
            </a:pPr>
            <a:r>
              <a:rPr lang="en-US" altLang="zh-CN" sz="1900" b="1" dirty="0">
                <a:solidFill>
                  <a:schemeClr val="bg1"/>
                </a:solidFill>
                <a:sym typeface="+mn-ea"/>
              </a:rPr>
              <a:t>office address</a:t>
            </a:r>
            <a:r>
              <a:rPr lang="en-US" altLang="zh-CN" sz="1900" dirty="0">
                <a:solidFill>
                  <a:schemeClr val="bg1"/>
                </a:solidFill>
                <a:sym typeface="+mn-ea"/>
              </a:rPr>
              <a:t>(No.A103,Building 1,XingTai Road,Donghua Industrial Zone,Renhe Town,Baiyun District,Guangzhou,China),</a:t>
            </a:r>
            <a:endParaRPr lang="en-US" altLang="zh-CN" sz="1900" dirty="0">
              <a:solidFill>
                <a:schemeClr val="bg1"/>
              </a:solidFill>
            </a:endParaRPr>
          </a:p>
          <a:p>
            <a:pPr marL="0" algn="l" defTabSz="914400">
              <a:lnSpc>
                <a:spcPct val="100000"/>
              </a:lnSpc>
              <a:buClrTx/>
              <a:buSzTx/>
              <a:buNone/>
            </a:pPr>
            <a:r>
              <a:rPr lang="en-US" altLang="zh-CN" sz="1900" b="1" dirty="0">
                <a:solidFill>
                  <a:schemeClr val="bg1"/>
                </a:solidFill>
                <a:sym typeface="+mn-ea"/>
              </a:rPr>
              <a:t>Working Hours</a:t>
            </a:r>
            <a:endParaRPr lang="en-US" altLang="zh-CN" sz="1900" b="1" dirty="0">
              <a:solidFill>
                <a:schemeClr val="bg1"/>
              </a:solidFill>
            </a:endParaRPr>
          </a:p>
          <a:p>
            <a:pPr marL="0" algn="l" defTabSz="914400">
              <a:lnSpc>
                <a:spcPct val="100000"/>
              </a:lnSpc>
              <a:buClrTx/>
              <a:buSzTx/>
              <a:buNone/>
            </a:pPr>
            <a:r>
              <a:rPr lang="en-US" altLang="zh-CN" sz="1900" dirty="0">
                <a:solidFill>
                  <a:schemeClr val="bg1"/>
                </a:solidFill>
                <a:sym typeface="+mn-ea"/>
              </a:rPr>
              <a:t>(Monday to Friday 09:00 to 18:30 and</a:t>
            </a:r>
            <a:endParaRPr lang="en-US" altLang="zh-CN" sz="1900" dirty="0">
              <a:solidFill>
                <a:schemeClr val="bg1"/>
              </a:solidFill>
            </a:endParaRPr>
          </a:p>
          <a:p>
            <a:pPr marL="0" algn="l" defTabSz="914400">
              <a:lnSpc>
                <a:spcPct val="100000"/>
              </a:lnSpc>
              <a:buClrTx/>
              <a:buSzTx/>
              <a:buNone/>
            </a:pPr>
            <a:r>
              <a:rPr lang="en-US" altLang="zh-CN" sz="1900" dirty="0">
                <a:solidFill>
                  <a:schemeClr val="bg1"/>
                </a:solidFill>
                <a:sym typeface="+mn-ea"/>
              </a:rPr>
              <a:t>Saturday we work until 15:30)</a:t>
            </a:r>
            <a:endParaRPr lang="en-US" altLang="zh-CN" sz="1900" dirty="0">
              <a:solidFill>
                <a:schemeClr val="bg1"/>
              </a:solidFill>
            </a:endParaRPr>
          </a:p>
          <a:p>
            <a:pPr marL="0" algn="l" defTabSz="914400">
              <a:lnSpc>
                <a:spcPct val="100000"/>
              </a:lnSpc>
              <a:buClrTx/>
              <a:buSzTx/>
              <a:buNone/>
            </a:pPr>
            <a:r>
              <a:rPr lang="en-US" altLang="zh-CN" sz="1900" dirty="0">
                <a:solidFill>
                  <a:schemeClr val="bg1"/>
                </a:solidFill>
                <a:sym typeface="+mn-ea"/>
              </a:rPr>
              <a:t>and </a:t>
            </a:r>
            <a:r>
              <a:rPr lang="en-US" altLang="zh-CN" sz="1900" b="1" dirty="0">
                <a:solidFill>
                  <a:schemeClr val="bg1"/>
                </a:solidFill>
                <a:sym typeface="+mn-ea"/>
              </a:rPr>
              <a:t>company’s email.</a:t>
            </a:r>
          </a:p>
        </p:txBody>
      </p:sp>
      <p:pic>
        <p:nvPicPr>
          <p:cNvPr id="3" name="图片 2" descr="C:\Users\DELL\Desktop\图片16.png图片16"/>
          <p:cNvPicPr>
            <a:picLocks noChangeAspect="1"/>
          </p:cNvPicPr>
          <p:nvPr>
            <p:custDataLst>
              <p:tags r:id="rId3"/>
            </p:custDataLst>
          </p:nvPr>
        </p:nvPicPr>
        <p:blipFill>
          <a:blip r:embed="rId6"/>
          <a:srcRect/>
          <a:stretch>
            <a:fillRect/>
          </a:stretch>
        </p:blipFill>
        <p:spPr>
          <a:xfrm>
            <a:off x="629105" y="799714"/>
            <a:ext cx="6864985" cy="461741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tretch>
            <a:fillRect/>
          </a:stretch>
        </p:blipFill>
        <p:spPr>
          <a:xfrm>
            <a:off x="-141889" y="0"/>
            <a:ext cx="13409668" cy="7945820"/>
          </a:xfrm>
          <a:prstGeom prst="rect">
            <a:avLst/>
          </a:prstGeom>
        </p:spPr>
      </p:pic>
      <p:sp>
        <p:nvSpPr>
          <p:cNvPr id="4" name="PA_库_文本框 3"/>
          <p:cNvSpPr txBox="1"/>
          <p:nvPr>
            <p:custDataLst>
              <p:tags r:id="rId1"/>
            </p:custDataLst>
          </p:nvPr>
        </p:nvSpPr>
        <p:spPr>
          <a:xfrm>
            <a:off x="711858" y="2563348"/>
            <a:ext cx="4619296" cy="1291590"/>
          </a:xfrm>
          <a:prstGeom prst="rect">
            <a:avLst/>
          </a:prstGeom>
          <a:noFill/>
        </p:spPr>
        <p:txBody>
          <a:bodyPr wrap="square" rtlCol="0">
            <a:spAutoFit/>
          </a:bodyPr>
          <a:lstStyle/>
          <a:p>
            <a:r>
              <a:rPr lang="en-US" altLang="zh-CN" sz="5400" dirty="0">
                <a:solidFill>
                  <a:schemeClr val="bg1"/>
                </a:solidFill>
                <a:cs typeface="+mn-ea"/>
                <a:sym typeface="+mn-lt"/>
              </a:rPr>
              <a:t>PART ONE</a:t>
            </a:r>
          </a:p>
          <a:p>
            <a:r>
              <a:rPr lang="zh-CN" altLang="en-US" sz="2400" dirty="0">
                <a:solidFill>
                  <a:schemeClr val="bg1"/>
                </a:solidFill>
                <a:latin typeface="微软雅黑" panose="020B0503020204020204" charset="-122"/>
                <a:ea typeface="微软雅黑" panose="020B0503020204020204" charset="-122"/>
                <a:sym typeface="+mn-ea"/>
              </a:rPr>
              <a:t>Design Notes</a:t>
            </a:r>
            <a:endParaRPr lang="zh-CN" altLang="en-US" sz="2400" dirty="0">
              <a:solidFill>
                <a:schemeClr val="bg1"/>
              </a:solidFill>
              <a:cs typeface="+mn-ea"/>
              <a:sym typeface="+mn-lt"/>
            </a:endParaRPr>
          </a:p>
        </p:txBody>
      </p:sp>
      <p:sp>
        <p:nvSpPr>
          <p:cNvPr id="5" name="PA_库_文本框 4"/>
          <p:cNvSpPr txBox="1"/>
          <p:nvPr>
            <p:custDataLst>
              <p:tags r:id="rId2"/>
            </p:custDataLst>
          </p:nvPr>
        </p:nvSpPr>
        <p:spPr>
          <a:xfrm>
            <a:off x="770408" y="3855252"/>
            <a:ext cx="4395951" cy="337185"/>
          </a:xfrm>
          <a:prstGeom prst="rect">
            <a:avLst/>
          </a:prstGeom>
          <a:noFill/>
        </p:spPr>
        <p:txBody>
          <a:bodyPr wrap="square" rtlCol="0">
            <a:spAutoFit/>
          </a:bodyPr>
          <a:lstStyle/>
          <a:p>
            <a:r>
              <a:rPr lang="zh-CN" altLang="en-US" sz="1600" dirty="0">
                <a:solidFill>
                  <a:schemeClr val="bg1"/>
                </a:solidFill>
                <a:cs typeface="+mn-ea"/>
                <a:sym typeface="+mn-lt"/>
              </a:rPr>
              <a:t>Here is </a:t>
            </a:r>
            <a:r>
              <a:rPr lang="en-US" altLang="zh-CN" sz="1600" dirty="0">
                <a:solidFill>
                  <a:schemeClr val="bg1"/>
                </a:solidFill>
                <a:cs typeface="+mn-ea"/>
                <a:sym typeface="+mn-lt"/>
              </a:rPr>
              <a:t>my</a:t>
            </a:r>
            <a:r>
              <a:rPr lang="zh-CN" altLang="en-US" sz="1600" dirty="0">
                <a:solidFill>
                  <a:schemeClr val="bg1"/>
                </a:solidFill>
                <a:cs typeface="+mn-ea"/>
                <a:sym typeface="+mn-lt"/>
              </a:rPr>
              <a:t> design idea</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set>
                                      <p:cBhvr>
                                        <p:cTn id="9" dur="1" fill="hold">
                                          <p:stCondLst>
                                            <p:cond delay="0"/>
                                          </p:stCondLst>
                                        </p:cTn>
                                        <p:tgtEl>
                                          <p:spTgt spid="4"/>
                                        </p:tgtEl>
                                        <p:attrNameLst>
                                          <p:attrName>style.visibility</p:attrName>
                                        </p:attrNameLst>
                                      </p:cBhvr>
                                      <p:to>
                                        <p:strVal val="visible"/>
                                      </p:to>
                                    </p:set>
                                    <p:anim to="" calcmode="lin" valueType="num">
                                      <p:cBhvr>
                                        <p:cTn id="10" dur="1500" fill="hold">
                                          <p:stCondLst>
                                            <p:cond delay="0"/>
                                          </p:stCondLst>
                                        </p:cTn>
                                        <p:tgtEl>
                                          <p:spTgt spid="4"/>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4"/>
                                        </p:tgtEl>
                                        <p:attrNameLst>
                                          <p:attrName>ppt_h</p:attrName>
                                        </p:attrNameLst>
                                      </p:cBhvr>
                                      <p:tavLst>
                                        <p:tav tm="0">
                                          <p:val>
                                            <p:fltVal val="0"/>
                                          </p:val>
                                        </p:tav>
                                        <p:tav tm="100000">
                                          <p:val>
                                            <p:strVal val="#ppt_h"/>
                                          </p:val>
                                        </p:tav>
                                      </p:tavLst>
                                    </p:anim>
                                    <p:animEffect filter="fade">
                                      <p:cBhvr>
                                        <p:cTn id="12" dur="1500">
                                          <p:stCondLst>
                                            <p:cond delay="0"/>
                                          </p:stCondLst>
                                        </p:cTn>
                                        <p:tgtEl>
                                          <p:spTgt spid="4"/>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0-#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set>
                                      <p:cBhvr>
                                        <p:cTn id="17" dur="1" fill="hold">
                                          <p:stCondLst>
                                            <p:cond delay="0"/>
                                          </p:stCondLst>
                                        </p:cTn>
                                        <p:tgtEl>
                                          <p:spTgt spid="5"/>
                                        </p:tgtEl>
                                        <p:attrNameLst>
                                          <p:attrName>style.visibility</p:attrName>
                                        </p:attrNameLst>
                                      </p:cBhvr>
                                      <p:to>
                                        <p:strVal val="visible"/>
                                      </p:to>
                                    </p:set>
                                    <p:anim to="" calcmode="lin" valueType="num">
                                      <p:cBhvr>
                                        <p:cTn id="18" dur="1500" fill="hold">
                                          <p:stCondLst>
                                            <p:cond delay="0"/>
                                          </p:stCondLst>
                                        </p:cTn>
                                        <p:tgtEl>
                                          <p:spTgt spid="5"/>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5"/>
                                        </p:tgtEl>
                                        <p:attrNameLst>
                                          <p:attrName>ppt_h</p:attrName>
                                        </p:attrNameLst>
                                      </p:cBhvr>
                                      <p:tavLst>
                                        <p:tav tm="0">
                                          <p:val>
                                            <p:fltVal val="0"/>
                                          </p:val>
                                        </p:tav>
                                        <p:tav tm="100000">
                                          <p:val>
                                            <p:strVal val="#ppt_h"/>
                                          </p:val>
                                        </p:tav>
                                      </p:tavLst>
                                    </p:anim>
                                    <p:animEffect filter="fade">
                                      <p:cBhvr>
                                        <p:cTn id="20" dur="15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1" name="Rounded Rectangle 8"/>
          <p:cNvSpPr/>
          <p:nvPr/>
        </p:nvSpPr>
        <p:spPr>
          <a:xfrm>
            <a:off x="383281" y="1346220"/>
            <a:ext cx="2435341" cy="2435341"/>
          </a:xfrm>
          <a:prstGeom prst="roundRect">
            <a:avLst>
              <a:gd name="adj" fmla="val 3093"/>
            </a:avLst>
          </a:prstGeom>
          <a:solidFill>
            <a:schemeClr val="bg1">
              <a:alpha val="3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42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2" name="Group 659"/>
          <p:cNvGrpSpPr/>
          <p:nvPr/>
        </p:nvGrpSpPr>
        <p:grpSpPr bwMode="auto">
          <a:xfrm>
            <a:off x="1347017" y="1841397"/>
            <a:ext cx="507871" cy="783808"/>
            <a:chOff x="0" y="0"/>
            <a:chExt cx="339" cy="573"/>
          </a:xfrm>
          <a:solidFill>
            <a:schemeClr val="bg1"/>
          </a:solidFill>
        </p:grpSpPr>
        <p:sp>
          <p:nvSpPr>
            <p:cNvPr id="13" name="AutoShape 656"/>
            <p:cNvSpPr/>
            <p:nvPr/>
          </p:nvSpPr>
          <p:spPr bwMode="auto">
            <a:xfrm>
              <a:off x="0" y="0"/>
              <a:ext cx="339" cy="460"/>
            </a:xfrm>
            <a:custGeom>
              <a:avLst/>
              <a:gdLst>
                <a:gd name="T0" fmla="*/ 0 w 21599"/>
                <a:gd name="T1" fmla="*/ 0 h 21600"/>
                <a:gd name="T2" fmla="*/ 0 w 21599"/>
                <a:gd name="T3" fmla="*/ 0 h 21600"/>
                <a:gd name="T4" fmla="*/ 0 w 21599"/>
                <a:gd name="T5" fmla="*/ 0 h 21600"/>
                <a:gd name="T6" fmla="*/ 0 w 21599"/>
                <a:gd name="T7" fmla="*/ 0 h 21600"/>
                <a:gd name="T8" fmla="*/ 0 w 21599"/>
                <a:gd name="T9" fmla="*/ 0 h 21600"/>
                <a:gd name="T10" fmla="*/ 0 w 21599"/>
                <a:gd name="T11" fmla="*/ 0 h 21600"/>
                <a:gd name="T12" fmla="*/ 0 w 21599"/>
                <a:gd name="T13" fmla="*/ 0 h 21600"/>
                <a:gd name="T14" fmla="*/ 0 w 21599"/>
                <a:gd name="T15" fmla="*/ 0 h 21600"/>
                <a:gd name="T16" fmla="*/ 0 w 21599"/>
                <a:gd name="T17" fmla="*/ 0 h 21600"/>
                <a:gd name="T18" fmla="*/ 0 w 21599"/>
                <a:gd name="T19" fmla="*/ 0 h 21600"/>
                <a:gd name="T20" fmla="*/ 0 w 21599"/>
                <a:gd name="T21" fmla="*/ 0 h 21600"/>
                <a:gd name="T22" fmla="*/ 0 w 21599"/>
                <a:gd name="T23" fmla="*/ 0 h 21600"/>
                <a:gd name="T24" fmla="*/ 0 w 21599"/>
                <a:gd name="T25" fmla="*/ 0 h 21600"/>
                <a:gd name="T26" fmla="*/ 0 w 21599"/>
                <a:gd name="T27" fmla="*/ 0 h 21600"/>
                <a:gd name="T28" fmla="*/ 0 w 21599"/>
                <a:gd name="T29" fmla="*/ 0 h 21600"/>
                <a:gd name="T30" fmla="*/ 0 w 21599"/>
                <a:gd name="T31" fmla="*/ 0 h 21600"/>
                <a:gd name="T32" fmla="*/ 0 w 21599"/>
                <a:gd name="T33" fmla="*/ 0 h 21600"/>
                <a:gd name="T34" fmla="*/ 0 w 21599"/>
                <a:gd name="T35" fmla="*/ 0 h 21600"/>
                <a:gd name="T36" fmla="*/ 0 w 21599"/>
                <a:gd name="T37" fmla="*/ 0 h 21600"/>
                <a:gd name="T38" fmla="*/ 0 w 21599"/>
                <a:gd name="T39" fmla="*/ 0 h 21600"/>
                <a:gd name="T40" fmla="*/ 0 w 21599"/>
                <a:gd name="T41" fmla="*/ 0 h 21600"/>
                <a:gd name="T42" fmla="*/ 0 w 21599"/>
                <a:gd name="T43" fmla="*/ 0 h 21600"/>
                <a:gd name="T44" fmla="*/ 0 w 21599"/>
                <a:gd name="T45" fmla="*/ 0 h 21600"/>
                <a:gd name="T46" fmla="*/ 0 w 21599"/>
                <a:gd name="T47" fmla="*/ 0 h 21600"/>
                <a:gd name="T48" fmla="*/ 0 w 21599"/>
                <a:gd name="T49" fmla="*/ 0 h 21600"/>
                <a:gd name="T50" fmla="*/ 0 w 21599"/>
                <a:gd name="T51" fmla="*/ 0 h 21600"/>
                <a:gd name="T52" fmla="*/ 0 w 21599"/>
                <a:gd name="T53" fmla="*/ 0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599" h="2160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moveTo>
                    <a:pt x="13355" y="1972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42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657"/>
            <p:cNvSpPr/>
            <p:nvPr/>
          </p:nvSpPr>
          <p:spPr bwMode="auto">
            <a:xfrm>
              <a:off x="95" y="480"/>
              <a:ext cx="142" cy="37"/>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42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Rectangle 658"/>
            <p:cNvSpPr/>
            <p:nvPr/>
          </p:nvSpPr>
          <p:spPr bwMode="auto">
            <a:xfrm>
              <a:off x="136" y="536"/>
              <a:ext cx="70" cy="37"/>
            </a:xfrm>
            <a:prstGeom prst="rect">
              <a:avLst/>
            </a:prstGeom>
            <a:grp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sz="42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16" name="Text Placeholder 2"/>
          <p:cNvSpPr txBox="1"/>
          <p:nvPr/>
        </p:nvSpPr>
        <p:spPr>
          <a:xfrm>
            <a:off x="406466" y="3078115"/>
            <a:ext cx="2412155" cy="49596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ctr"/>
            <a:r>
              <a:rPr lang="en-US" sz="26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Color scheme</a:t>
            </a:r>
          </a:p>
        </p:txBody>
      </p:sp>
      <p:sp>
        <p:nvSpPr>
          <p:cNvPr id="17" name="Text Placeholder 8"/>
          <p:cNvSpPr txBox="1"/>
          <p:nvPr/>
        </p:nvSpPr>
        <p:spPr>
          <a:xfrm>
            <a:off x="3467735" y="1958975"/>
            <a:ext cx="5936615" cy="135509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B</a:t>
            </a:r>
            <a:r>
              <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ackground is set to use the white simple color scheme and other responsive button content is set in blue</a:t>
            </a:r>
            <a:r>
              <a:rPr lang="en-US" altLang="zh-CN"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a:t>
            </a:r>
            <a:endPar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endParaRPr>
          </a:p>
        </p:txBody>
      </p:sp>
      <p:sp>
        <p:nvSpPr>
          <p:cNvPr id="23" name="Text Placeholder 8"/>
          <p:cNvSpPr txBox="1"/>
          <p:nvPr/>
        </p:nvSpPr>
        <p:spPr>
          <a:xfrm>
            <a:off x="3467100" y="4022745"/>
            <a:ext cx="5937250" cy="1603375"/>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1.</a:t>
            </a:r>
            <a:r>
              <a:rPr lang="zh-CN" altLang="en-US"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Use many different fonts</a:t>
            </a:r>
          </a:p>
          <a:p>
            <a:r>
              <a:rPr lang="en-US" altLang="zh-CN"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2.</a:t>
            </a:r>
            <a:r>
              <a:rPr lang="zh-CN" altLang="en-US"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The main part of the paragraph adopts 'Poppins', sans-serif</a:t>
            </a:r>
          </a:p>
          <a:p>
            <a:r>
              <a:rPr lang="en-US" altLang="zh-CN"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3.</a:t>
            </a:r>
            <a:r>
              <a:rPr lang="zh-CN" altLang="en-US"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headings use 'Roboto', sans-serif</a:t>
            </a:r>
            <a:endParaRPr lang="en-US" altLang="zh-CN"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endParaRPr>
          </a:p>
          <a:p>
            <a:r>
              <a:rPr lang="en-US" altLang="zh-CN"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4.</a:t>
            </a:r>
            <a:r>
              <a:rPr lang="zh-CN" altLang="en-US" sz="18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different colors are used to make the overall page have obvious contrast, so that readers can more clearly capture the desired content</a:t>
            </a:r>
          </a:p>
        </p:txBody>
      </p:sp>
      <p:sp>
        <p:nvSpPr>
          <p:cNvPr id="24" name="Rounded Rectangle 10"/>
          <p:cNvSpPr/>
          <p:nvPr/>
        </p:nvSpPr>
        <p:spPr>
          <a:xfrm>
            <a:off x="406263" y="4022745"/>
            <a:ext cx="2435341" cy="2435341"/>
          </a:xfrm>
          <a:prstGeom prst="roundRect">
            <a:avLst>
              <a:gd name="adj" fmla="val 3093"/>
            </a:avLst>
          </a:prstGeom>
          <a:solidFill>
            <a:schemeClr val="bg1">
              <a:alpha val="3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42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AutoShape 399"/>
          <p:cNvSpPr/>
          <p:nvPr/>
        </p:nvSpPr>
        <p:spPr bwMode="auto">
          <a:xfrm>
            <a:off x="1299206" y="4622160"/>
            <a:ext cx="652212" cy="647775"/>
          </a:xfrm>
          <a:custGeom>
            <a:avLst/>
            <a:gdLst>
              <a:gd name="T0" fmla="*/ 147153432 w 21600"/>
              <a:gd name="T1" fmla="*/ 0 h 21600"/>
              <a:gd name="T2" fmla="*/ 0 w 21600"/>
              <a:gd name="T3" fmla="*/ 39533154 h 21600"/>
              <a:gd name="T4" fmla="*/ 0 w 21600"/>
              <a:gd name="T5" fmla="*/ 39546738 h 21600"/>
              <a:gd name="T6" fmla="*/ 0 w 21600"/>
              <a:gd name="T7" fmla="*/ 246662734 h 21600"/>
              <a:gd name="T8" fmla="*/ 147153432 w 21600"/>
              <a:gd name="T9" fmla="*/ 286355233 h 21600"/>
              <a:gd name="T10" fmla="*/ 294279076 w 21600"/>
              <a:gd name="T11" fmla="*/ 246662734 h 21600"/>
              <a:gd name="T12" fmla="*/ 294279076 w 21600"/>
              <a:gd name="T13" fmla="*/ 39572652 h 21600"/>
              <a:gd name="T14" fmla="*/ 147153432 w 21600"/>
              <a:gd name="T15" fmla="*/ 0 h 21600"/>
              <a:gd name="T16" fmla="*/ 134810310 w 21600"/>
              <a:gd name="T17" fmla="*/ 258262719 h 21600"/>
              <a:gd name="T18" fmla="*/ 24523408 w 21600"/>
              <a:gd name="T19" fmla="*/ 228501028 h 21600"/>
              <a:gd name="T20" fmla="*/ 24523408 w 21600"/>
              <a:gd name="T21" fmla="*/ 74452997 h 21600"/>
              <a:gd name="T22" fmla="*/ 134810310 w 21600"/>
              <a:gd name="T23" fmla="*/ 104307270 h 21600"/>
              <a:gd name="T24" fmla="*/ 134810310 w 21600"/>
              <a:gd name="T25" fmla="*/ 258262719 h 21600"/>
              <a:gd name="T26" fmla="*/ 147071377 w 21600"/>
              <a:gd name="T27" fmla="*/ 82870304 h 21600"/>
              <a:gd name="T28" fmla="*/ 39387379 w 21600"/>
              <a:gd name="T29" fmla="*/ 53705369 h 21600"/>
              <a:gd name="T30" fmla="*/ 147153432 w 21600"/>
              <a:gd name="T31" fmla="*/ 24764161 h 21600"/>
              <a:gd name="T32" fmla="*/ 254891697 w 21600"/>
              <a:gd name="T33" fmla="*/ 53731390 h 21600"/>
              <a:gd name="T34" fmla="*/ 147071377 w 21600"/>
              <a:gd name="T35" fmla="*/ 82870304 h 21600"/>
              <a:gd name="T36" fmla="*/ 269755549 w 21600"/>
              <a:gd name="T37" fmla="*/ 228514612 h 21600"/>
              <a:gd name="T38" fmla="*/ 159332551 w 21600"/>
              <a:gd name="T39" fmla="*/ 258303484 h 21600"/>
              <a:gd name="T40" fmla="*/ 159332551 w 21600"/>
              <a:gd name="T41" fmla="*/ 104320854 h 21600"/>
              <a:gd name="T42" fmla="*/ 269755549 w 21600"/>
              <a:gd name="T43" fmla="*/ 74478911 h 21600"/>
              <a:gd name="T44" fmla="*/ 269755549 w 21600"/>
              <a:gd name="T45" fmla="*/ 228514612 h 21600"/>
              <a:gd name="T46" fmla="*/ 269755549 w 21600"/>
              <a:gd name="T47" fmla="*/ 228514612 h 21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600" h="21600">
                <a:moveTo>
                  <a:pt x="10801" y="0"/>
                </a:moveTo>
                <a:lnTo>
                  <a:pt x="0" y="2982"/>
                </a:lnTo>
                <a:lnTo>
                  <a:pt x="0" y="2983"/>
                </a:lnTo>
                <a:lnTo>
                  <a:pt x="0" y="18606"/>
                </a:lnTo>
                <a:lnTo>
                  <a:pt x="10801" y="21600"/>
                </a:lnTo>
                <a:lnTo>
                  <a:pt x="21600" y="18606"/>
                </a:lnTo>
                <a:lnTo>
                  <a:pt x="21600" y="2985"/>
                </a:lnTo>
                <a:lnTo>
                  <a:pt x="10801" y="0"/>
                </a:lnTo>
                <a:close/>
                <a:moveTo>
                  <a:pt x="9895" y="19481"/>
                </a:moveTo>
                <a:lnTo>
                  <a:pt x="1800" y="17236"/>
                </a:lnTo>
                <a:lnTo>
                  <a:pt x="1800" y="5616"/>
                </a:lnTo>
                <a:lnTo>
                  <a:pt x="9895" y="7868"/>
                </a:lnTo>
                <a:lnTo>
                  <a:pt x="9895" y="19481"/>
                </a:lnTo>
                <a:close/>
                <a:moveTo>
                  <a:pt x="10795" y="6251"/>
                </a:moveTo>
                <a:lnTo>
                  <a:pt x="2891" y="4051"/>
                </a:lnTo>
                <a:lnTo>
                  <a:pt x="10801" y="1868"/>
                </a:lnTo>
                <a:lnTo>
                  <a:pt x="18709" y="4053"/>
                </a:lnTo>
                <a:lnTo>
                  <a:pt x="10795" y="6251"/>
                </a:lnTo>
                <a:close/>
                <a:moveTo>
                  <a:pt x="19800" y="17237"/>
                </a:moveTo>
                <a:lnTo>
                  <a:pt x="11695" y="19484"/>
                </a:lnTo>
                <a:lnTo>
                  <a:pt x="11695" y="7869"/>
                </a:lnTo>
                <a:lnTo>
                  <a:pt x="19800" y="5618"/>
                </a:lnTo>
                <a:lnTo>
                  <a:pt x="19800" y="17237"/>
                </a:lnTo>
                <a:close/>
                <a:moveTo>
                  <a:pt x="19800" y="17237"/>
                </a:moveTo>
              </a:path>
            </a:pathLst>
          </a:custGeom>
          <a:solidFill>
            <a:srgbClr val="FFFFFF"/>
          </a:solidFill>
          <a:ln>
            <a:noFill/>
          </a:ln>
        </p:spPr>
        <p:txBody>
          <a:bodyPr lIns="0" tIns="0" rIns="0" bIns="0"/>
          <a:lstStyle/>
          <a:p>
            <a:endParaRPr lang="en-US" sz="42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Text Placeholder 2"/>
          <p:cNvSpPr txBox="1"/>
          <p:nvPr/>
        </p:nvSpPr>
        <p:spPr>
          <a:xfrm>
            <a:off x="406263" y="5754640"/>
            <a:ext cx="2412155" cy="49596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ctr"/>
            <a:r>
              <a:rPr lang="en-US" sz="26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Fonts</a:t>
            </a:r>
          </a:p>
        </p:txBody>
      </p:sp>
      <p:sp>
        <p:nvSpPr>
          <p:cNvPr id="32" name="矩形 31"/>
          <p:cNvSpPr/>
          <p:nvPr/>
        </p:nvSpPr>
        <p:spPr>
          <a:xfrm>
            <a:off x="0" y="305235"/>
            <a:ext cx="12192000" cy="77680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1238244" y="426896"/>
            <a:ext cx="2370455" cy="501650"/>
          </a:xfrm>
          <a:prstGeom prst="rect">
            <a:avLst/>
          </a:prstGeom>
        </p:spPr>
        <p:txBody>
          <a:bodyPr wrap="none">
            <a:spAutoFit/>
          </a:bodyPr>
          <a:lstStyle/>
          <a:p>
            <a:pPr algn="ctr"/>
            <a:r>
              <a:rPr lang="zh-CN" altLang="en-US" sz="2665" dirty="0">
                <a:solidFill>
                  <a:schemeClr val="bg1"/>
                </a:solidFill>
                <a:latin typeface="微软雅黑" panose="020B0503020204020204" charset="-122"/>
                <a:ea typeface="微软雅黑" panose="020B0503020204020204" charset="-122"/>
              </a:rPr>
              <a:t>Design Notes</a:t>
            </a:r>
          </a:p>
        </p:txBody>
      </p:sp>
      <p:sp>
        <p:nvSpPr>
          <p:cNvPr id="34" name="泪滴形 33"/>
          <p:cNvSpPr/>
          <p:nvPr/>
        </p:nvSpPr>
        <p:spPr>
          <a:xfrm>
            <a:off x="383365" y="356659"/>
            <a:ext cx="672075" cy="672075"/>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5" name="组合 15"/>
          <p:cNvGrpSpPr/>
          <p:nvPr/>
        </p:nvGrpSpPr>
        <p:grpSpPr bwMode="auto">
          <a:xfrm flipH="1">
            <a:off x="9744405" y="127251"/>
            <a:ext cx="2467173" cy="1113672"/>
            <a:chOff x="642910" y="357170"/>
            <a:chExt cx="1762153" cy="428643"/>
          </a:xfrm>
        </p:grpSpPr>
        <p:sp>
          <p:nvSpPr>
            <p:cNvPr id="36" name="任意多边形 35"/>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36"/>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任意多边形 37"/>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3" name="图片 2" descr="logo"/>
          <p:cNvPicPr>
            <a:picLocks noChangeAspect="1"/>
          </p:cNvPicPr>
          <p:nvPr/>
        </p:nvPicPr>
        <p:blipFill>
          <a:blip r:embed="rId4"/>
          <a:stretch>
            <a:fillRect/>
          </a:stretch>
        </p:blipFill>
        <p:spPr>
          <a:xfrm>
            <a:off x="10043160" y="485140"/>
            <a:ext cx="2336800" cy="417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Tm="1955">
        <p14:doors dir="vert"/>
      </p:transition>
    </mc:Choice>
    <mc:Fallback xmlns="">
      <p:transition spd="slow" advTm="19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8" name="Rounded Rectangle 9"/>
          <p:cNvSpPr/>
          <p:nvPr/>
        </p:nvSpPr>
        <p:spPr>
          <a:xfrm>
            <a:off x="383540" y="1311910"/>
            <a:ext cx="3308985" cy="824865"/>
          </a:xfrm>
          <a:prstGeom prst="roundRect">
            <a:avLst>
              <a:gd name="adj" fmla="val 3093"/>
            </a:avLst>
          </a:prstGeom>
          <a:solidFill>
            <a:schemeClr val="bg1">
              <a:alpha val="3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en-US" sz="42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9" name="Group 116"/>
          <p:cNvGrpSpPr/>
          <p:nvPr/>
        </p:nvGrpSpPr>
        <p:grpSpPr bwMode="auto">
          <a:xfrm>
            <a:off x="603167" y="1385194"/>
            <a:ext cx="545725" cy="647775"/>
            <a:chOff x="0" y="0"/>
            <a:chExt cx="483" cy="574"/>
          </a:xfrm>
          <a:solidFill>
            <a:srgbClr val="FFFFFF"/>
          </a:solidFill>
        </p:grpSpPr>
        <p:sp>
          <p:nvSpPr>
            <p:cNvPr id="20" name="AutoShape 114"/>
            <p:cNvSpPr/>
            <p:nvPr/>
          </p:nvSpPr>
          <p:spPr bwMode="auto">
            <a:xfrm>
              <a:off x="0" y="0"/>
              <a:ext cx="483"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2410" y="3528"/>
                  </a:moveTo>
                  <a:lnTo>
                    <a:pt x="12410" y="1767"/>
                  </a:lnTo>
                  <a:lnTo>
                    <a:pt x="13534" y="1767"/>
                  </a:lnTo>
                  <a:cubicBezTo>
                    <a:pt x="14114" y="1767"/>
                    <a:pt x="14584" y="1371"/>
                    <a:pt x="14584" y="883"/>
                  </a:cubicBezTo>
                  <a:cubicBezTo>
                    <a:pt x="14584" y="395"/>
                    <a:pt x="14114" y="0"/>
                    <a:pt x="13534" y="0"/>
                  </a:cubicBezTo>
                  <a:lnTo>
                    <a:pt x="8085" y="0"/>
                  </a:lnTo>
                  <a:cubicBezTo>
                    <a:pt x="7505" y="0"/>
                    <a:pt x="7035" y="395"/>
                    <a:pt x="7035" y="883"/>
                  </a:cubicBezTo>
                  <a:cubicBezTo>
                    <a:pt x="7035" y="1371"/>
                    <a:pt x="7504" y="1767"/>
                    <a:pt x="8085" y="1767"/>
                  </a:cubicBezTo>
                  <a:lnTo>
                    <a:pt x="9185" y="1767"/>
                  </a:lnTo>
                  <a:lnTo>
                    <a:pt x="9185" y="3528"/>
                  </a:lnTo>
                  <a:cubicBezTo>
                    <a:pt x="3986" y="4184"/>
                    <a:pt x="0" y="7957"/>
                    <a:pt x="0" y="12513"/>
                  </a:cubicBezTo>
                  <a:cubicBezTo>
                    <a:pt x="0" y="17532"/>
                    <a:pt x="4835" y="21600"/>
                    <a:pt x="10800" y="21600"/>
                  </a:cubicBezTo>
                  <a:cubicBezTo>
                    <a:pt x="16765" y="21600"/>
                    <a:pt x="21600" y="17532"/>
                    <a:pt x="21600" y="12513"/>
                  </a:cubicBezTo>
                  <a:cubicBezTo>
                    <a:pt x="21600" y="7955"/>
                    <a:pt x="17611" y="4182"/>
                    <a:pt x="12410" y="3528"/>
                  </a:cubicBezTo>
                  <a:close/>
                  <a:moveTo>
                    <a:pt x="10800" y="19328"/>
                  </a:moveTo>
                  <a:cubicBezTo>
                    <a:pt x="6334" y="19328"/>
                    <a:pt x="2700" y="16271"/>
                    <a:pt x="2700" y="12513"/>
                  </a:cubicBezTo>
                  <a:cubicBezTo>
                    <a:pt x="2700" y="8755"/>
                    <a:pt x="6334" y="5698"/>
                    <a:pt x="10800" y="5698"/>
                  </a:cubicBezTo>
                  <a:cubicBezTo>
                    <a:pt x="15266" y="5698"/>
                    <a:pt x="18900" y="8755"/>
                    <a:pt x="18900" y="12513"/>
                  </a:cubicBezTo>
                  <a:cubicBezTo>
                    <a:pt x="18900" y="16271"/>
                    <a:pt x="15266" y="19328"/>
                    <a:pt x="10800" y="19328"/>
                  </a:cubicBezTo>
                  <a:close/>
                  <a:moveTo>
                    <a:pt x="10800" y="1932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42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AutoShape 115"/>
            <p:cNvSpPr/>
            <p:nvPr/>
          </p:nvSpPr>
          <p:spPr bwMode="auto">
            <a:xfrm>
              <a:off x="216" y="200"/>
              <a:ext cx="146" cy="226"/>
            </a:xfrm>
            <a:custGeom>
              <a:avLst/>
              <a:gdLst>
                <a:gd name="T0" fmla="*/ 0 w 21403"/>
                <a:gd name="T1" fmla="*/ 0 h 21600"/>
                <a:gd name="T2" fmla="*/ 0 w 21403"/>
                <a:gd name="T3" fmla="*/ 0 h 21600"/>
                <a:gd name="T4" fmla="*/ 0 w 21403"/>
                <a:gd name="T5" fmla="*/ 0 h 21600"/>
                <a:gd name="T6" fmla="*/ 0 w 21403"/>
                <a:gd name="T7" fmla="*/ 0 h 21600"/>
                <a:gd name="T8" fmla="*/ 0 w 21403"/>
                <a:gd name="T9" fmla="*/ 0 h 21600"/>
                <a:gd name="T10" fmla="*/ 0 w 21403"/>
                <a:gd name="T11" fmla="*/ 0 h 21600"/>
                <a:gd name="T12" fmla="*/ 0 w 21403"/>
                <a:gd name="T13" fmla="*/ 0 h 21600"/>
                <a:gd name="T14" fmla="*/ 0 w 21403"/>
                <a:gd name="T15" fmla="*/ 0 h 21600"/>
                <a:gd name="T16" fmla="*/ 0 w 21403"/>
                <a:gd name="T17" fmla="*/ 0 h 21600"/>
                <a:gd name="T18" fmla="*/ 0 w 21403"/>
                <a:gd name="T19" fmla="*/ 0 h 21600"/>
                <a:gd name="T20" fmla="*/ 0 w 21403"/>
                <a:gd name="T21" fmla="*/ 0 h 21600"/>
                <a:gd name="T22" fmla="*/ 0 w 21403"/>
                <a:gd name="T23" fmla="*/ 0 h 21600"/>
                <a:gd name="T24" fmla="*/ 0 w 21403"/>
                <a:gd name="T25" fmla="*/ 0 h 21600"/>
                <a:gd name="T26" fmla="*/ 0 w 21403"/>
                <a:gd name="T27" fmla="*/ 0 h 21600"/>
                <a:gd name="T28" fmla="*/ 0 w 21403"/>
                <a:gd name="T29" fmla="*/ 0 h 21600"/>
                <a:gd name="T30" fmla="*/ 0 w 21403"/>
                <a:gd name="T31" fmla="*/ 0 h 21600"/>
                <a:gd name="T32" fmla="*/ 0 w 21403"/>
                <a:gd name="T33" fmla="*/ 0 h 21600"/>
                <a:gd name="T34" fmla="*/ 0 w 21403"/>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403" h="21600">
                  <a:moveTo>
                    <a:pt x="20755" y="17708"/>
                  </a:moveTo>
                  <a:lnTo>
                    <a:pt x="6801" y="11554"/>
                  </a:lnTo>
                  <a:lnTo>
                    <a:pt x="6801" y="961"/>
                  </a:lnTo>
                  <a:cubicBezTo>
                    <a:pt x="6801" y="708"/>
                    <a:pt x="6643" y="460"/>
                    <a:pt x="6370" y="281"/>
                  </a:cubicBezTo>
                  <a:cubicBezTo>
                    <a:pt x="6097" y="103"/>
                    <a:pt x="5717" y="0"/>
                    <a:pt x="5330" y="0"/>
                  </a:cubicBezTo>
                  <a:lnTo>
                    <a:pt x="1470" y="0"/>
                  </a:lnTo>
                  <a:cubicBezTo>
                    <a:pt x="1081" y="0"/>
                    <a:pt x="705" y="102"/>
                    <a:pt x="431" y="281"/>
                  </a:cubicBezTo>
                  <a:cubicBezTo>
                    <a:pt x="158" y="460"/>
                    <a:pt x="0" y="708"/>
                    <a:pt x="0" y="961"/>
                  </a:cubicBezTo>
                  <a:lnTo>
                    <a:pt x="0" y="13470"/>
                  </a:lnTo>
                  <a:cubicBezTo>
                    <a:pt x="0" y="13723"/>
                    <a:pt x="158" y="13970"/>
                    <a:pt x="431" y="14149"/>
                  </a:cubicBezTo>
                  <a:cubicBezTo>
                    <a:pt x="542" y="14221"/>
                    <a:pt x="670" y="14282"/>
                    <a:pt x="809" y="14327"/>
                  </a:cubicBezTo>
                  <a:lnTo>
                    <a:pt x="17068" y="21438"/>
                  </a:lnTo>
                  <a:cubicBezTo>
                    <a:pt x="17313" y="21544"/>
                    <a:pt x="17597" y="21600"/>
                    <a:pt x="17883" y="21600"/>
                  </a:cubicBezTo>
                  <a:cubicBezTo>
                    <a:pt x="17987" y="21600"/>
                    <a:pt x="18092" y="21592"/>
                    <a:pt x="18196" y="21579"/>
                  </a:cubicBezTo>
                  <a:cubicBezTo>
                    <a:pt x="18584" y="21525"/>
                    <a:pt x="18921" y="21370"/>
                    <a:pt x="19134" y="21149"/>
                  </a:cubicBezTo>
                  <a:lnTo>
                    <a:pt x="21180" y="19012"/>
                  </a:lnTo>
                  <a:cubicBezTo>
                    <a:pt x="21600" y="18574"/>
                    <a:pt x="21411" y="17997"/>
                    <a:pt x="20755" y="17708"/>
                  </a:cubicBezTo>
                  <a:close/>
                  <a:moveTo>
                    <a:pt x="20755" y="17708"/>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sz="4265"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22" name="Text Placeholder 2"/>
          <p:cNvSpPr txBox="1"/>
          <p:nvPr/>
        </p:nvSpPr>
        <p:spPr>
          <a:xfrm>
            <a:off x="1364979" y="1461405"/>
            <a:ext cx="2412156" cy="49596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ctr"/>
            <a:r>
              <a:rPr lang="en-US"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Page Format Type</a:t>
            </a:r>
          </a:p>
        </p:txBody>
      </p:sp>
      <p:sp>
        <p:nvSpPr>
          <p:cNvPr id="23" name="Text Placeholder 8"/>
          <p:cNvSpPr txBox="1"/>
          <p:nvPr/>
        </p:nvSpPr>
        <p:spPr>
          <a:xfrm>
            <a:off x="4234180" y="1311910"/>
            <a:ext cx="7863205" cy="91186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1465"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T</a:t>
            </a:r>
            <a:r>
              <a:rPr lang="zh-CN" altLang="en-US" sz="1465"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he text content typically centered</a:t>
            </a:r>
            <a:r>
              <a:rPr lang="en-US" altLang="zh-CN" sz="1465"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a:t>
            </a:r>
            <a:endParaRPr lang="zh-CN" altLang="en-US" sz="1465"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endParaRPr>
          </a:p>
          <a:p>
            <a:r>
              <a:rPr lang="zh-CN" altLang="en-US" sz="1465"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The content is divided by block layout, which makes the user's browsing more intuitive and use responsive design to adapt to multiple screen resolution</a:t>
            </a:r>
            <a:r>
              <a:rPr lang="en-US" altLang="zh-CN" sz="1465"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rPr>
              <a:t>.</a:t>
            </a:r>
            <a:endParaRPr lang="zh-CN" altLang="en-US" sz="1465"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微软雅黑" panose="020B0503020204020204" charset="-122"/>
            </a:endParaRPr>
          </a:p>
        </p:txBody>
      </p:sp>
      <p:sp>
        <p:nvSpPr>
          <p:cNvPr id="32" name="矩形 31"/>
          <p:cNvSpPr/>
          <p:nvPr/>
        </p:nvSpPr>
        <p:spPr>
          <a:xfrm>
            <a:off x="0" y="305235"/>
            <a:ext cx="12192000" cy="77680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1238244" y="426896"/>
            <a:ext cx="2370455" cy="501650"/>
          </a:xfrm>
          <a:prstGeom prst="rect">
            <a:avLst/>
          </a:prstGeom>
        </p:spPr>
        <p:txBody>
          <a:bodyPr wrap="none">
            <a:spAutoFit/>
          </a:bodyPr>
          <a:lstStyle/>
          <a:p>
            <a:pPr algn="ctr"/>
            <a:r>
              <a:rPr lang="zh-CN" altLang="en-US" sz="2665" dirty="0">
                <a:solidFill>
                  <a:schemeClr val="bg1"/>
                </a:solidFill>
                <a:latin typeface="微软雅黑" panose="020B0503020204020204" charset="-122"/>
                <a:ea typeface="微软雅黑" panose="020B0503020204020204" charset="-122"/>
              </a:rPr>
              <a:t>Design Notes</a:t>
            </a:r>
          </a:p>
        </p:txBody>
      </p:sp>
      <p:sp>
        <p:nvSpPr>
          <p:cNvPr id="34" name="泪滴形 33"/>
          <p:cNvSpPr/>
          <p:nvPr/>
        </p:nvSpPr>
        <p:spPr>
          <a:xfrm>
            <a:off x="383365" y="356659"/>
            <a:ext cx="672075" cy="672075"/>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5" name="组合 15"/>
          <p:cNvGrpSpPr/>
          <p:nvPr/>
        </p:nvGrpSpPr>
        <p:grpSpPr bwMode="auto">
          <a:xfrm flipH="1">
            <a:off x="9744405" y="127251"/>
            <a:ext cx="2467173" cy="1113672"/>
            <a:chOff x="642910" y="357170"/>
            <a:chExt cx="1762153" cy="428643"/>
          </a:xfrm>
        </p:grpSpPr>
        <p:sp>
          <p:nvSpPr>
            <p:cNvPr id="36" name="任意多边形 35"/>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36"/>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任意多边形 37"/>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3" name="图片 2" descr="logo"/>
          <p:cNvPicPr>
            <a:picLocks noChangeAspect="1"/>
          </p:cNvPicPr>
          <p:nvPr/>
        </p:nvPicPr>
        <p:blipFill>
          <a:blip r:embed="rId4"/>
          <a:stretch>
            <a:fillRect/>
          </a:stretch>
        </p:blipFill>
        <p:spPr>
          <a:xfrm>
            <a:off x="10043160" y="485140"/>
            <a:ext cx="2336800" cy="417195"/>
          </a:xfrm>
          <a:prstGeom prst="rect">
            <a:avLst/>
          </a:prstGeom>
        </p:spPr>
      </p:pic>
      <p:pic>
        <p:nvPicPr>
          <p:cNvPr id="2" name="Picture"/>
          <p:cNvPicPr>
            <a:picLocks noChangeAspect="1" noChangeArrowheads="1"/>
          </p:cNvPicPr>
          <p:nvPr/>
        </p:nvPicPr>
        <p:blipFill>
          <a:blip r:embed="rId5"/>
          <a:stretch>
            <a:fillRect/>
          </a:stretch>
        </p:blipFill>
        <p:spPr>
          <a:xfrm>
            <a:off x="276860" y="2583180"/>
            <a:ext cx="3957320" cy="3388360"/>
          </a:xfrm>
          <a:prstGeom prst="rect">
            <a:avLst/>
          </a:prstGeom>
          <a:noFill/>
          <a:ln w="9525">
            <a:noFill/>
          </a:ln>
        </p:spPr>
      </p:pic>
      <p:pic>
        <p:nvPicPr>
          <p:cNvPr id="4" name="Picture"/>
          <p:cNvPicPr>
            <a:picLocks noChangeAspect="1" noChangeArrowheads="1"/>
          </p:cNvPicPr>
          <p:nvPr/>
        </p:nvPicPr>
        <p:blipFill>
          <a:blip r:embed="rId6"/>
          <a:stretch>
            <a:fillRect/>
          </a:stretch>
        </p:blipFill>
        <p:spPr>
          <a:xfrm>
            <a:off x="4514850" y="3232785"/>
            <a:ext cx="3354705" cy="1581150"/>
          </a:xfrm>
          <a:prstGeom prst="rect">
            <a:avLst/>
          </a:prstGeom>
          <a:noFill/>
          <a:ln w="9525">
            <a:solidFill>
              <a:schemeClr val="tx1"/>
            </a:solidFill>
          </a:ln>
        </p:spPr>
      </p:pic>
      <p:pic>
        <p:nvPicPr>
          <p:cNvPr id="5" name="Picture"/>
          <p:cNvPicPr>
            <a:picLocks noChangeAspect="1" noChangeArrowheads="1"/>
          </p:cNvPicPr>
          <p:nvPr/>
        </p:nvPicPr>
        <p:blipFill>
          <a:blip r:embed="rId7"/>
          <a:stretch>
            <a:fillRect/>
          </a:stretch>
        </p:blipFill>
        <p:spPr>
          <a:xfrm>
            <a:off x="8150225" y="2583180"/>
            <a:ext cx="3947160" cy="33813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400" advTm="1955">
        <p14:doors dir="vert"/>
      </p:transition>
    </mc:Choice>
    <mc:Fallback xmlns="">
      <p:transition spd="slow" advTm="19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par>
                                <p:cTn id="15" presetID="3" presetClass="entr" presetSubtype="1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tretch>
            <a:fillRect/>
          </a:stretch>
        </p:blipFill>
        <p:spPr>
          <a:xfrm>
            <a:off x="-141889" y="0"/>
            <a:ext cx="13409668" cy="7945820"/>
          </a:xfrm>
          <a:prstGeom prst="rect">
            <a:avLst/>
          </a:prstGeom>
        </p:spPr>
      </p:pic>
      <p:sp>
        <p:nvSpPr>
          <p:cNvPr id="4" name="PA_库_文本框 3"/>
          <p:cNvSpPr txBox="1"/>
          <p:nvPr>
            <p:custDataLst>
              <p:tags r:id="rId1"/>
            </p:custDataLst>
          </p:nvPr>
        </p:nvSpPr>
        <p:spPr>
          <a:xfrm>
            <a:off x="711858" y="2563348"/>
            <a:ext cx="4619296" cy="1291590"/>
          </a:xfrm>
          <a:prstGeom prst="rect">
            <a:avLst/>
          </a:prstGeom>
          <a:noFill/>
        </p:spPr>
        <p:txBody>
          <a:bodyPr wrap="square" rtlCol="0">
            <a:spAutoFit/>
          </a:bodyPr>
          <a:lstStyle/>
          <a:p>
            <a:r>
              <a:rPr lang="en-US" altLang="zh-CN" sz="5400" dirty="0">
                <a:solidFill>
                  <a:schemeClr val="bg1"/>
                </a:solidFill>
                <a:cs typeface="+mn-ea"/>
                <a:sym typeface="+mn-lt"/>
              </a:rPr>
              <a:t>PART TWO</a:t>
            </a:r>
          </a:p>
          <a:p>
            <a:r>
              <a:rPr lang="zh-CN" altLang="en-US" sz="2400" dirty="0">
                <a:solidFill>
                  <a:schemeClr val="bg1"/>
                </a:solidFill>
                <a:cs typeface="+mn-ea"/>
                <a:sym typeface="+mn-lt"/>
              </a:rPr>
              <a:t> Page layout and navigation</a:t>
            </a:r>
          </a:p>
        </p:txBody>
      </p:sp>
      <p:sp>
        <p:nvSpPr>
          <p:cNvPr id="5" name="PA_库_文本框 4"/>
          <p:cNvSpPr txBox="1"/>
          <p:nvPr>
            <p:custDataLst>
              <p:tags r:id="rId2"/>
            </p:custDataLst>
          </p:nvPr>
        </p:nvSpPr>
        <p:spPr>
          <a:xfrm>
            <a:off x="823748" y="3855252"/>
            <a:ext cx="4395951" cy="583565"/>
          </a:xfrm>
          <a:prstGeom prst="rect">
            <a:avLst/>
          </a:prstGeom>
          <a:noFill/>
        </p:spPr>
        <p:txBody>
          <a:bodyPr wrap="square" rtlCol="0">
            <a:spAutoFit/>
          </a:bodyPr>
          <a:lstStyle/>
          <a:p>
            <a:r>
              <a:rPr lang="zh-CN" altLang="en-US" sz="1600" dirty="0">
                <a:solidFill>
                  <a:schemeClr val="bg1"/>
                </a:solidFill>
                <a:cs typeface="+mn-ea"/>
                <a:sym typeface="+mn-lt"/>
              </a:rPr>
              <a:t>This section describes the layout and navigation of </a:t>
            </a:r>
            <a:r>
              <a:rPr lang="en-US" altLang="zh-CN" sz="1600" dirty="0">
                <a:solidFill>
                  <a:schemeClr val="bg1"/>
                </a:solidFill>
                <a:cs typeface="+mn-ea"/>
                <a:sym typeface="+mn-lt"/>
              </a:rPr>
              <a:t>my</a:t>
            </a:r>
            <a:r>
              <a:rPr lang="zh-CN" altLang="en-US" sz="1600" dirty="0">
                <a:solidFill>
                  <a:schemeClr val="bg1"/>
                </a:solidFill>
                <a:cs typeface="+mn-ea"/>
                <a:sym typeface="+mn-lt"/>
              </a:rPr>
              <a:t> pages</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set>
                                      <p:cBhvr>
                                        <p:cTn id="9" dur="1" fill="hold">
                                          <p:stCondLst>
                                            <p:cond delay="0"/>
                                          </p:stCondLst>
                                        </p:cTn>
                                        <p:tgtEl>
                                          <p:spTgt spid="4"/>
                                        </p:tgtEl>
                                        <p:attrNameLst>
                                          <p:attrName>style.visibility</p:attrName>
                                        </p:attrNameLst>
                                      </p:cBhvr>
                                      <p:to>
                                        <p:strVal val="visible"/>
                                      </p:to>
                                    </p:set>
                                    <p:anim to="" calcmode="lin" valueType="num">
                                      <p:cBhvr>
                                        <p:cTn id="10" dur="1500" fill="hold">
                                          <p:stCondLst>
                                            <p:cond delay="0"/>
                                          </p:stCondLst>
                                        </p:cTn>
                                        <p:tgtEl>
                                          <p:spTgt spid="4"/>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4"/>
                                        </p:tgtEl>
                                        <p:attrNameLst>
                                          <p:attrName>ppt_h</p:attrName>
                                        </p:attrNameLst>
                                      </p:cBhvr>
                                      <p:tavLst>
                                        <p:tav tm="0">
                                          <p:val>
                                            <p:fltVal val="0"/>
                                          </p:val>
                                        </p:tav>
                                        <p:tav tm="100000">
                                          <p:val>
                                            <p:strVal val="#ppt_h"/>
                                          </p:val>
                                        </p:tav>
                                      </p:tavLst>
                                    </p:anim>
                                    <p:animEffect filter="fade">
                                      <p:cBhvr>
                                        <p:cTn id="12" dur="1500">
                                          <p:stCondLst>
                                            <p:cond delay="0"/>
                                          </p:stCondLst>
                                        </p:cTn>
                                        <p:tgtEl>
                                          <p:spTgt spid="4"/>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0-#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set>
                                      <p:cBhvr>
                                        <p:cTn id="17" dur="1" fill="hold">
                                          <p:stCondLst>
                                            <p:cond delay="0"/>
                                          </p:stCondLst>
                                        </p:cTn>
                                        <p:tgtEl>
                                          <p:spTgt spid="5"/>
                                        </p:tgtEl>
                                        <p:attrNameLst>
                                          <p:attrName>style.visibility</p:attrName>
                                        </p:attrNameLst>
                                      </p:cBhvr>
                                      <p:to>
                                        <p:strVal val="visible"/>
                                      </p:to>
                                    </p:set>
                                    <p:anim to="" calcmode="lin" valueType="num">
                                      <p:cBhvr>
                                        <p:cTn id="18" dur="1500" fill="hold">
                                          <p:stCondLst>
                                            <p:cond delay="0"/>
                                          </p:stCondLst>
                                        </p:cTn>
                                        <p:tgtEl>
                                          <p:spTgt spid="5"/>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5"/>
                                        </p:tgtEl>
                                        <p:attrNameLst>
                                          <p:attrName>ppt_h</p:attrName>
                                        </p:attrNameLst>
                                      </p:cBhvr>
                                      <p:tavLst>
                                        <p:tav tm="0">
                                          <p:val>
                                            <p:fltVal val="0"/>
                                          </p:val>
                                        </p:tav>
                                        <p:tav tm="100000">
                                          <p:val>
                                            <p:strVal val="#ppt_h"/>
                                          </p:val>
                                        </p:tav>
                                      </p:tavLst>
                                    </p:anim>
                                    <p:animEffect filter="fade">
                                      <p:cBhvr>
                                        <p:cTn id="20" dur="15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grpSp>
        <p:nvGrpSpPr>
          <p:cNvPr id="82" name="组合 81"/>
          <p:cNvGrpSpPr/>
          <p:nvPr/>
        </p:nvGrpSpPr>
        <p:grpSpPr>
          <a:xfrm>
            <a:off x="285115" y="1948815"/>
            <a:ext cx="6054090" cy="4817745"/>
            <a:chOff x="844179" y="1330016"/>
            <a:chExt cx="3463049" cy="2812493"/>
          </a:xfrm>
        </p:grpSpPr>
        <p:sp>
          <p:nvSpPr>
            <p:cNvPr id="83" name="矩形 82"/>
            <p:cNvSpPr/>
            <p:nvPr/>
          </p:nvSpPr>
          <p:spPr>
            <a:xfrm>
              <a:off x="997878" y="1454841"/>
              <a:ext cx="3155651" cy="256284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5" name="矩形 84"/>
            <p:cNvSpPr/>
            <p:nvPr/>
          </p:nvSpPr>
          <p:spPr>
            <a:xfrm>
              <a:off x="844179" y="1330016"/>
              <a:ext cx="3463049" cy="281249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7" name="矩形 86"/>
          <p:cNvSpPr/>
          <p:nvPr/>
        </p:nvSpPr>
        <p:spPr>
          <a:xfrm>
            <a:off x="0" y="288725"/>
            <a:ext cx="12192000" cy="77680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8" name="矩形 87"/>
          <p:cNvSpPr/>
          <p:nvPr/>
        </p:nvSpPr>
        <p:spPr>
          <a:xfrm>
            <a:off x="1329684" y="443406"/>
            <a:ext cx="3466465" cy="501650"/>
          </a:xfrm>
          <a:prstGeom prst="rect">
            <a:avLst/>
          </a:prstGeom>
        </p:spPr>
        <p:txBody>
          <a:bodyPr wrap="none">
            <a:spAutoFit/>
          </a:bodyPr>
          <a:lstStyle/>
          <a:p>
            <a:pPr algn="ctr"/>
            <a:r>
              <a:rPr lang="zh-CN" altLang="en-US" sz="2665" dirty="0">
                <a:solidFill>
                  <a:schemeClr val="bg1"/>
                </a:solidFill>
                <a:latin typeface="微软雅黑" panose="020B0503020204020204" charset="-122"/>
                <a:ea typeface="微软雅黑" panose="020B0503020204020204" charset="-122"/>
              </a:rPr>
              <a:t>Page frame diagram</a:t>
            </a:r>
          </a:p>
        </p:txBody>
      </p:sp>
      <p:sp>
        <p:nvSpPr>
          <p:cNvPr id="89" name="泪滴形 88"/>
          <p:cNvSpPr/>
          <p:nvPr/>
        </p:nvSpPr>
        <p:spPr>
          <a:xfrm>
            <a:off x="383365" y="356659"/>
            <a:ext cx="672075" cy="672075"/>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90" name="组合 15"/>
          <p:cNvGrpSpPr/>
          <p:nvPr/>
        </p:nvGrpSpPr>
        <p:grpSpPr bwMode="auto">
          <a:xfrm flipH="1">
            <a:off x="9724720" y="137411"/>
            <a:ext cx="2467173" cy="1113672"/>
            <a:chOff x="642910" y="357170"/>
            <a:chExt cx="1762153" cy="428643"/>
          </a:xfrm>
        </p:grpSpPr>
        <p:sp>
          <p:nvSpPr>
            <p:cNvPr id="91" name="任意多边形 90"/>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2" name="矩形 91"/>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3" name="任意多边形 92"/>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3" name="图片 2" descr="logo"/>
          <p:cNvPicPr>
            <a:picLocks noChangeAspect="1"/>
          </p:cNvPicPr>
          <p:nvPr/>
        </p:nvPicPr>
        <p:blipFill>
          <a:blip r:embed="rId4"/>
          <a:stretch>
            <a:fillRect/>
          </a:stretch>
        </p:blipFill>
        <p:spPr>
          <a:xfrm>
            <a:off x="10023475" y="511175"/>
            <a:ext cx="2336800" cy="417195"/>
          </a:xfrm>
          <a:prstGeom prst="rect">
            <a:avLst/>
          </a:prstGeom>
        </p:spPr>
      </p:pic>
      <p:pic>
        <p:nvPicPr>
          <p:cNvPr id="2" name="图片 1"/>
          <p:cNvPicPr>
            <a:picLocks noChangeAspect="1"/>
          </p:cNvPicPr>
          <p:nvPr/>
        </p:nvPicPr>
        <p:blipFill>
          <a:blip r:embed="rId5"/>
          <a:stretch>
            <a:fillRect/>
          </a:stretch>
        </p:blipFill>
        <p:spPr>
          <a:xfrm>
            <a:off x="553720" y="2162810"/>
            <a:ext cx="5516880" cy="4390390"/>
          </a:xfrm>
          <a:prstGeom prst="rect">
            <a:avLst/>
          </a:prstGeom>
        </p:spPr>
      </p:pic>
      <p:sp>
        <p:nvSpPr>
          <p:cNvPr id="7" name="矩形 6"/>
          <p:cNvSpPr/>
          <p:nvPr/>
        </p:nvSpPr>
        <p:spPr>
          <a:xfrm>
            <a:off x="6794500" y="4076700"/>
            <a:ext cx="5017135" cy="26898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文本框 7"/>
          <p:cNvSpPr txBox="1"/>
          <p:nvPr/>
        </p:nvSpPr>
        <p:spPr>
          <a:xfrm>
            <a:off x="6953250" y="4213225"/>
            <a:ext cx="4700270" cy="2553335"/>
          </a:xfrm>
          <a:prstGeom prst="rect">
            <a:avLst/>
          </a:prstGeom>
          <a:noFill/>
        </p:spPr>
        <p:txBody>
          <a:bodyPr wrap="square" rtlCol="0">
            <a:spAutoFit/>
          </a:bodyPr>
          <a:lstStyle/>
          <a:p>
            <a:r>
              <a:rPr lang="zh-CN" altLang="en-US" sz="3200" dirty="0"/>
              <a:t>This is </a:t>
            </a:r>
            <a:r>
              <a:rPr lang="en-US" altLang="zh-CN" sz="3200" dirty="0"/>
              <a:t>my</a:t>
            </a:r>
            <a:r>
              <a:rPr lang="zh-CN" altLang="en-US" sz="3200" dirty="0"/>
              <a:t> web page frame diagram and sample links. The web page </a:t>
            </a:r>
            <a:r>
              <a:rPr lang="en-US" altLang="zh-CN" sz="3200" dirty="0"/>
              <a:t>I</a:t>
            </a:r>
            <a:r>
              <a:rPr lang="zh-CN" altLang="en-US" sz="3200" dirty="0"/>
              <a:t> designed is written exactly according to </a:t>
            </a:r>
            <a:r>
              <a:rPr lang="en-US" altLang="zh-CN" sz="3200" dirty="0"/>
              <a:t>my</a:t>
            </a:r>
            <a:r>
              <a:rPr lang="zh-CN" altLang="en-US" sz="3200" dirty="0"/>
              <a:t> framework.</a:t>
            </a:r>
          </a:p>
        </p:txBody>
      </p:sp>
      <p:sp>
        <p:nvSpPr>
          <p:cNvPr id="10" name="矩形 9"/>
          <p:cNvSpPr/>
          <p:nvPr/>
        </p:nvSpPr>
        <p:spPr>
          <a:xfrm>
            <a:off x="6794500" y="2016125"/>
            <a:ext cx="5017135" cy="1728470"/>
          </a:xfrm>
          <a:prstGeom prst="rect">
            <a:avLst/>
          </a:prstGeom>
          <a:gradFill>
            <a:gsLst>
              <a:gs pos="0">
                <a:srgbClr val="007BD3"/>
              </a:gs>
              <a:gs pos="100000">
                <a:srgbClr val="034373"/>
              </a:gs>
            </a:gsLst>
            <a:lin ang="16200000" scaled="0"/>
          </a:gra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 name="文本框 11"/>
          <p:cNvSpPr txBox="1"/>
          <p:nvPr/>
        </p:nvSpPr>
        <p:spPr>
          <a:xfrm>
            <a:off x="7044690" y="2280920"/>
            <a:ext cx="4700270" cy="1198880"/>
          </a:xfrm>
          <a:prstGeom prst="rect">
            <a:avLst/>
          </a:prstGeom>
          <a:noFill/>
        </p:spPr>
        <p:txBody>
          <a:bodyPr wrap="square" rtlCol="0">
            <a:spAutoFit/>
          </a:bodyPr>
          <a:lstStyle/>
          <a:p>
            <a:r>
              <a:rPr lang="en-US" altLang="zh-CN" dirty="0">
                <a:solidFill>
                  <a:srgbClr val="FFFF00"/>
                </a:solidFill>
              </a:rPr>
              <a:t>Hints:</a:t>
            </a:r>
            <a:r>
              <a:rPr lang="zh-CN" altLang="en-US" dirty="0">
                <a:solidFill>
                  <a:schemeClr val="bg1"/>
                </a:solidFill>
              </a:rPr>
              <a:t>This website is just a sample website, the content is what </a:t>
            </a:r>
            <a:r>
              <a:rPr lang="en-US" altLang="zh-CN" dirty="0">
                <a:solidFill>
                  <a:schemeClr val="bg1"/>
                </a:solidFill>
              </a:rPr>
              <a:t>I</a:t>
            </a:r>
            <a:r>
              <a:rPr lang="zh-CN" altLang="en-US" dirty="0">
                <a:solidFill>
                  <a:schemeClr val="bg1"/>
                </a:solidFill>
              </a:rPr>
              <a:t> mainly want to express, about the slow loading of the page when it opens, </a:t>
            </a:r>
            <a:r>
              <a:rPr lang="en-US" altLang="zh-CN" dirty="0">
                <a:solidFill>
                  <a:schemeClr val="bg1"/>
                </a:solidFill>
              </a:rPr>
              <a:t>I</a:t>
            </a:r>
            <a:r>
              <a:rPr lang="zh-CN" altLang="en-US" dirty="0">
                <a:solidFill>
                  <a:schemeClr val="bg1"/>
                </a:solidFill>
              </a:rPr>
              <a:t> can optimize later.</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ox(in)">
                                      <p:cBhvr>
                                        <p:cTn id="7" dur="2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box(in)">
                                      <p:cBhvr>
                                        <p:cTn id="12" dur="20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box(in)">
                                      <p:cBhvr>
                                        <p:cTn id="17" dur="20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2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anim calcmode="lin" valueType="num">
                                      <p:cBhvr additive="base">
                                        <p:cTn id="27" dur="500" fill="hold"/>
                                        <p:tgtEl>
                                          <p:spTgt spid="82"/>
                                        </p:tgtEl>
                                        <p:attrNameLst>
                                          <p:attrName>ppt_x</p:attrName>
                                        </p:attrNameLst>
                                      </p:cBhvr>
                                      <p:tavLst>
                                        <p:tav tm="0">
                                          <p:val>
                                            <p:strVal val="#ppt_x"/>
                                          </p:val>
                                        </p:tav>
                                        <p:tav tm="100000">
                                          <p:val>
                                            <p:strVal val="#ppt_x"/>
                                          </p:val>
                                        </p:tav>
                                      </p:tavLst>
                                    </p:anim>
                                    <p:anim calcmode="lin" valueType="num">
                                      <p:cBhvr additive="base">
                                        <p:cTn id="2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linds(horizontal)">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linds(horizontal)">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blinds(horizontal)">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p:bldP spid="87" grpId="1" animBg="1"/>
      <p:bldP spid="88" grpId="0"/>
      <p:bldP spid="88" grpId="1"/>
      <p:bldP spid="7" grpId="0" bldLvl="0" animBg="1"/>
      <p:bldP spid="7" grpId="1" animBg="1"/>
      <p:bldP spid="8" grpId="0"/>
      <p:bldP spid="8" grpId="1"/>
      <p:bldP spid="10" grpId="0" bldLvl="0" animBg="1"/>
      <p:bldP spid="10" grpId="1" animBg="1"/>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3"/>
          <a:stretch>
            <a:fillRect/>
          </a:stretch>
        </p:blipFill>
        <p:spPr>
          <a:xfrm>
            <a:off x="-7620" y="-229870"/>
            <a:ext cx="12192000" cy="7316791"/>
          </a:xfrm>
          <a:prstGeom prst="rect">
            <a:avLst/>
          </a:prstGeom>
        </p:spPr>
      </p:pic>
      <p:sp>
        <p:nvSpPr>
          <p:cNvPr id="4" name="PA_库_形状 144"/>
          <p:cNvSpPr/>
          <p:nvPr>
            <p:custDataLst>
              <p:tags r:id="rId1"/>
            </p:custDataLst>
          </p:nvPr>
        </p:nvSpPr>
        <p:spPr>
          <a:xfrm>
            <a:off x="3319145" y="2370138"/>
            <a:ext cx="733425" cy="264160"/>
          </a:xfrm>
          <a:prstGeom prst="rect">
            <a:avLst/>
          </a:prstGeom>
          <a:ln w="12700">
            <a:miter lim="400000"/>
          </a:ln>
        </p:spPr>
        <p:txBody>
          <a:bodyPr wrap="square" lIns="35719" tIns="35719" rIns="35719" bIns="35719" anchor="ctr">
            <a:spAutoFit/>
          </a:bodyPr>
          <a:lstStyle>
            <a:lvl1pPr>
              <a:lnSpc>
                <a:spcPct val="70000"/>
              </a:lnSpc>
              <a:defRPr sz="3700" spc="-259">
                <a:solidFill>
                  <a:srgbClr val="FFFFFF"/>
                </a:solidFill>
                <a:latin typeface="+mn-lt"/>
                <a:ea typeface="+mn-ea"/>
                <a:cs typeface="+mn-cs"/>
                <a:sym typeface="Montserrat-Bold"/>
              </a:defRPr>
            </a:lvl1pPr>
          </a:lstStyle>
          <a:p>
            <a:pPr algn="l" defTabSz="410845" hangingPunct="0"/>
            <a:r>
              <a:rPr sz="1800" kern="0" spc="-53"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Logo</a:t>
            </a:r>
            <a:endParaRPr lang="en-US" sz="1800" kern="0" spc="-53"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charset="-122"/>
              <a:ea typeface="微软雅黑" panose="020B0503020204020204" charset="-122"/>
              <a:cs typeface="+mn-ea"/>
              <a:sym typeface="+mn-lt"/>
            </a:endParaRPr>
          </a:p>
        </p:txBody>
      </p:sp>
      <p:sp>
        <p:nvSpPr>
          <p:cNvPr id="5" name="PA_库_形状 142"/>
          <p:cNvSpPr/>
          <p:nvPr>
            <p:custDataLst>
              <p:tags r:id="rId2"/>
            </p:custDataLst>
          </p:nvPr>
        </p:nvSpPr>
        <p:spPr>
          <a:xfrm>
            <a:off x="5023812" y="2881816"/>
            <a:ext cx="2143522" cy="678815"/>
          </a:xfrm>
          <a:prstGeom prst="rect">
            <a:avLst/>
          </a:prstGeom>
          <a:ln w="12700">
            <a:miter lim="400000"/>
          </a:ln>
        </p:spPr>
        <p:txBody>
          <a:bodyPr wrap="square" lIns="35719" tIns="35719" rIns="35719" bIns="35719">
            <a:spAutoFit/>
          </a:bodyPr>
          <a:lstStyle>
            <a:lvl1pPr>
              <a:lnSpc>
                <a:spcPct val="110000"/>
              </a:lnSpc>
              <a:defRPr sz="2700" spc="-53">
                <a:solidFill>
                  <a:srgbClr val="AAAFB1"/>
                </a:solidFill>
              </a:defRPr>
            </a:lvl1pPr>
          </a:lstStyle>
          <a:p>
            <a:pPr defTabSz="410845" hangingPunct="0"/>
            <a:r>
              <a:rPr sz="1200" kern="0">
                <a:solidFill>
                  <a:srgbClr val="571B6F"/>
                </a:solidFill>
                <a:cs typeface="+mn-ea"/>
                <a:sym typeface="+mn-lt"/>
              </a:rPr>
              <a:t> Page title and navigation area clear, footer area information is complete.</a:t>
            </a:r>
          </a:p>
        </p:txBody>
      </p:sp>
      <p:sp>
        <p:nvSpPr>
          <p:cNvPr id="7" name="PA_库_形状 142"/>
          <p:cNvSpPr/>
          <p:nvPr>
            <p:custDataLst>
              <p:tags r:id="rId3"/>
            </p:custDataLst>
          </p:nvPr>
        </p:nvSpPr>
        <p:spPr>
          <a:xfrm>
            <a:off x="7674917" y="2897691"/>
            <a:ext cx="2143522" cy="678815"/>
          </a:xfrm>
          <a:prstGeom prst="rect">
            <a:avLst/>
          </a:prstGeom>
          <a:ln w="12700">
            <a:miter lim="400000"/>
          </a:ln>
        </p:spPr>
        <p:txBody>
          <a:bodyPr wrap="square" lIns="35719" tIns="35719" rIns="35719" bIns="35719">
            <a:spAutoFit/>
          </a:bodyPr>
          <a:lstStyle>
            <a:lvl1pPr>
              <a:lnSpc>
                <a:spcPct val="110000"/>
              </a:lnSpc>
              <a:defRPr sz="2700" spc="-53">
                <a:solidFill>
                  <a:srgbClr val="AAAFB1"/>
                </a:solidFill>
              </a:defRPr>
            </a:lvl1pPr>
          </a:lstStyle>
          <a:p>
            <a:pPr defTabSz="410845" hangingPunct="0"/>
            <a:r>
              <a:rPr sz="1200" kern="0" dirty="0">
                <a:solidFill>
                  <a:srgbClr val="571B6F"/>
                </a:solidFill>
                <a:cs typeface="+mn-ea"/>
                <a:sym typeface="+mn-lt"/>
              </a:rPr>
              <a:t> </a:t>
            </a:r>
            <a:r>
              <a:rPr lang="en-US" sz="1200" kern="0" dirty="0">
                <a:solidFill>
                  <a:srgbClr val="571B6F"/>
                </a:solidFill>
                <a:cs typeface="+mn-ea"/>
                <a:sym typeface="+mn-lt"/>
              </a:rPr>
              <a:t>I </a:t>
            </a:r>
            <a:r>
              <a:rPr sz="1200" kern="0" dirty="0">
                <a:solidFill>
                  <a:srgbClr val="571B6F"/>
                </a:solidFill>
                <a:cs typeface="+mn-ea"/>
                <a:sym typeface="+mn-lt"/>
              </a:rPr>
              <a:t>use basic design principles well: repetition, contrast, proximity, alignment</a:t>
            </a:r>
            <a:r>
              <a:rPr lang="en-US" sz="1200" kern="0" dirty="0">
                <a:solidFill>
                  <a:srgbClr val="571B6F"/>
                </a:solidFill>
                <a:cs typeface="+mn-ea"/>
                <a:sym typeface="+mn-lt"/>
              </a:rPr>
              <a:t>.</a:t>
            </a:r>
            <a:endParaRPr sz="1200" kern="0" dirty="0">
              <a:solidFill>
                <a:srgbClr val="571B6F"/>
              </a:solidFill>
              <a:cs typeface="+mn-ea"/>
              <a:sym typeface="+mn-lt"/>
            </a:endParaRPr>
          </a:p>
        </p:txBody>
      </p:sp>
      <p:sp>
        <p:nvSpPr>
          <p:cNvPr id="8" name="PA_库_形状 144"/>
          <p:cNvSpPr/>
          <p:nvPr>
            <p:custDataLst>
              <p:tags r:id="rId4"/>
            </p:custDataLst>
          </p:nvPr>
        </p:nvSpPr>
        <p:spPr>
          <a:xfrm>
            <a:off x="8530590" y="2294255"/>
            <a:ext cx="1386840" cy="468630"/>
          </a:xfrm>
          <a:prstGeom prst="rect">
            <a:avLst/>
          </a:prstGeom>
          <a:ln w="12700">
            <a:miter lim="400000"/>
          </a:ln>
        </p:spPr>
        <p:txBody>
          <a:bodyPr wrap="square" lIns="35719" tIns="35719" rIns="35719" bIns="35719" anchor="ctr">
            <a:spAutoFit/>
          </a:bodyPr>
          <a:lstStyle>
            <a:lvl1pPr>
              <a:lnSpc>
                <a:spcPct val="70000"/>
              </a:lnSpc>
              <a:defRPr sz="3700" spc="-259">
                <a:solidFill>
                  <a:srgbClr val="FFFFFF"/>
                </a:solidFill>
                <a:latin typeface="+mn-lt"/>
                <a:ea typeface="+mn-ea"/>
                <a:cs typeface="+mn-cs"/>
                <a:sym typeface="Montserrat-Bold"/>
              </a:defRPr>
            </a:lvl1pPr>
          </a:lstStyle>
          <a:p>
            <a:pPr algn="l" defTabSz="914400">
              <a:lnSpc>
                <a:spcPct val="100000"/>
              </a:lnSpc>
              <a:buClrTx/>
              <a:buSzTx/>
              <a:buFontTx/>
            </a:pPr>
            <a:r>
              <a:rPr sz="1400" kern="0" spc="-53"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Design principles</a:t>
            </a:r>
          </a:p>
        </p:txBody>
      </p:sp>
      <p:sp>
        <p:nvSpPr>
          <p:cNvPr id="9" name="PA_库_形状 142"/>
          <p:cNvSpPr/>
          <p:nvPr>
            <p:custDataLst>
              <p:tags r:id="rId5"/>
            </p:custDataLst>
          </p:nvPr>
        </p:nvSpPr>
        <p:spPr>
          <a:xfrm>
            <a:off x="2394361" y="5142185"/>
            <a:ext cx="2143522" cy="678815"/>
          </a:xfrm>
          <a:prstGeom prst="rect">
            <a:avLst/>
          </a:prstGeom>
          <a:ln w="12700">
            <a:miter lim="400000"/>
          </a:ln>
        </p:spPr>
        <p:txBody>
          <a:bodyPr wrap="square" lIns="35719" tIns="35719" rIns="35719" bIns="35719">
            <a:spAutoFit/>
          </a:bodyPr>
          <a:lstStyle>
            <a:lvl1pPr>
              <a:lnSpc>
                <a:spcPct val="110000"/>
              </a:lnSpc>
              <a:defRPr sz="2700" spc="-53">
                <a:solidFill>
                  <a:srgbClr val="AAAFB1"/>
                </a:solidFill>
              </a:defRPr>
            </a:lvl1pPr>
          </a:lstStyle>
          <a:p>
            <a:pPr defTabSz="410845" hangingPunct="0"/>
            <a:r>
              <a:rPr lang="en-US" sz="1200" kern="0" dirty="0">
                <a:solidFill>
                  <a:srgbClr val="571B6F"/>
                </a:solidFill>
                <a:cs typeface="+mn-ea"/>
                <a:sym typeface="+mn-lt"/>
              </a:rPr>
              <a:t>My</a:t>
            </a:r>
            <a:r>
              <a:rPr sz="1200" kern="0" dirty="0">
                <a:solidFill>
                  <a:srgbClr val="571B6F"/>
                </a:solidFill>
                <a:cs typeface="+mn-ea"/>
                <a:sym typeface="+mn-lt"/>
              </a:rPr>
              <a:t> text, pictures and blanks are evenly distributed, and the contrast is obvious</a:t>
            </a:r>
            <a:r>
              <a:rPr lang="en-US" sz="1200" kern="0" dirty="0">
                <a:solidFill>
                  <a:srgbClr val="571B6F"/>
                </a:solidFill>
                <a:cs typeface="+mn-ea"/>
                <a:sym typeface="+mn-lt"/>
              </a:rPr>
              <a:t>.</a:t>
            </a:r>
            <a:endParaRPr sz="1200" kern="0" dirty="0">
              <a:solidFill>
                <a:srgbClr val="571B6F"/>
              </a:solidFill>
              <a:cs typeface="+mn-ea"/>
              <a:sym typeface="+mn-lt"/>
            </a:endParaRPr>
          </a:p>
        </p:txBody>
      </p:sp>
      <p:sp>
        <p:nvSpPr>
          <p:cNvPr id="10" name="PA_库_形状 144"/>
          <p:cNvSpPr/>
          <p:nvPr>
            <p:custDataLst>
              <p:tags r:id="rId6"/>
            </p:custDataLst>
          </p:nvPr>
        </p:nvSpPr>
        <p:spPr>
          <a:xfrm>
            <a:off x="2997200" y="4555808"/>
            <a:ext cx="1541145" cy="468630"/>
          </a:xfrm>
          <a:prstGeom prst="rect">
            <a:avLst/>
          </a:prstGeom>
          <a:ln w="12700">
            <a:miter lim="400000"/>
          </a:ln>
        </p:spPr>
        <p:txBody>
          <a:bodyPr wrap="square" lIns="35719" tIns="35719" rIns="35719" bIns="35719" anchor="ctr">
            <a:spAutoFit/>
          </a:bodyPr>
          <a:lstStyle>
            <a:lvl1pPr>
              <a:lnSpc>
                <a:spcPct val="70000"/>
              </a:lnSpc>
              <a:defRPr sz="3700" spc="-259">
                <a:solidFill>
                  <a:srgbClr val="FFFFFF"/>
                </a:solidFill>
                <a:latin typeface="+mn-lt"/>
                <a:ea typeface="+mn-ea"/>
                <a:cs typeface="+mn-cs"/>
                <a:sym typeface="Montserrat-Bold"/>
              </a:defRPr>
            </a:lvl1pPr>
          </a:lstStyle>
          <a:p>
            <a:pPr defTabSz="410845" hangingPunct="0"/>
            <a:r>
              <a:rPr sz="1800" kern="0" spc="-53"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Distribution of text images</a:t>
            </a:r>
          </a:p>
        </p:txBody>
      </p:sp>
      <p:sp>
        <p:nvSpPr>
          <p:cNvPr id="11" name="PA_库_形状 142"/>
          <p:cNvSpPr/>
          <p:nvPr>
            <p:custDataLst>
              <p:tags r:id="rId7"/>
            </p:custDataLst>
          </p:nvPr>
        </p:nvSpPr>
        <p:spPr>
          <a:xfrm>
            <a:off x="5023812" y="5142185"/>
            <a:ext cx="2143522" cy="678815"/>
          </a:xfrm>
          <a:prstGeom prst="rect">
            <a:avLst/>
          </a:prstGeom>
          <a:ln w="12700">
            <a:miter lim="400000"/>
          </a:ln>
        </p:spPr>
        <p:txBody>
          <a:bodyPr wrap="square" lIns="35719" tIns="35719" rIns="35719" bIns="35719">
            <a:spAutoFit/>
          </a:bodyPr>
          <a:lstStyle>
            <a:lvl1pPr>
              <a:lnSpc>
                <a:spcPct val="110000"/>
              </a:lnSpc>
              <a:defRPr sz="2700" spc="-53">
                <a:solidFill>
                  <a:srgbClr val="AAAFB1"/>
                </a:solidFill>
              </a:defRPr>
            </a:lvl1pPr>
          </a:lstStyle>
          <a:p>
            <a:pPr defTabSz="410845" hangingPunct="0"/>
            <a:r>
              <a:rPr lang="en-US" sz="1200" kern="0" dirty="0">
                <a:solidFill>
                  <a:srgbClr val="571B6F"/>
                </a:solidFill>
                <a:cs typeface="+mn-ea"/>
                <a:sym typeface="+mn-lt"/>
              </a:rPr>
              <a:t>I</a:t>
            </a:r>
            <a:r>
              <a:rPr sz="1200" kern="0" dirty="0">
                <a:solidFill>
                  <a:srgbClr val="571B6F"/>
                </a:solidFill>
                <a:cs typeface="+mn-ea"/>
                <a:sym typeface="+mn-lt"/>
              </a:rPr>
              <a:t> attract audiences by switching pictures on the first screen of the page</a:t>
            </a:r>
            <a:r>
              <a:rPr lang="en-US" sz="1200" kern="0" dirty="0">
                <a:solidFill>
                  <a:srgbClr val="571B6F"/>
                </a:solidFill>
                <a:cs typeface="+mn-ea"/>
                <a:sym typeface="+mn-lt"/>
              </a:rPr>
              <a:t>.</a:t>
            </a:r>
            <a:endParaRPr sz="1200" kern="0" dirty="0">
              <a:solidFill>
                <a:srgbClr val="571B6F"/>
              </a:solidFill>
              <a:cs typeface="+mn-ea"/>
              <a:sym typeface="+mn-lt"/>
            </a:endParaRPr>
          </a:p>
        </p:txBody>
      </p:sp>
      <p:sp>
        <p:nvSpPr>
          <p:cNvPr id="12" name="PA_库_形状 144"/>
          <p:cNvSpPr/>
          <p:nvPr>
            <p:custDataLst>
              <p:tags r:id="rId8"/>
            </p:custDataLst>
          </p:nvPr>
        </p:nvSpPr>
        <p:spPr>
          <a:xfrm>
            <a:off x="5673725" y="4609148"/>
            <a:ext cx="1493520" cy="457835"/>
          </a:xfrm>
          <a:prstGeom prst="rect">
            <a:avLst/>
          </a:prstGeom>
          <a:ln w="12700">
            <a:miter lim="400000"/>
          </a:ln>
        </p:spPr>
        <p:txBody>
          <a:bodyPr wrap="square" lIns="35719" tIns="35719" rIns="35719" bIns="35719" anchor="ctr">
            <a:spAutoFit/>
          </a:bodyPr>
          <a:lstStyle>
            <a:lvl1pPr>
              <a:lnSpc>
                <a:spcPct val="70000"/>
              </a:lnSpc>
              <a:defRPr sz="3700" spc="-259">
                <a:solidFill>
                  <a:srgbClr val="FFFFFF"/>
                </a:solidFill>
                <a:latin typeface="+mn-lt"/>
                <a:ea typeface="+mn-ea"/>
                <a:cs typeface="+mn-cs"/>
                <a:sym typeface="Montserrat-Bold"/>
              </a:defRPr>
            </a:lvl1pPr>
          </a:lstStyle>
          <a:p>
            <a:pPr algn="l" defTabSz="410845" hangingPunct="0">
              <a:buClrTx/>
              <a:buSzTx/>
              <a:buFontTx/>
            </a:pPr>
            <a:r>
              <a:rPr sz="1800" kern="0" spc="-53"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Is it attractive</a:t>
            </a:r>
            <a:r>
              <a:rPr lang="en-US" sz="1800" kern="0" spc="-53"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a:t>
            </a:r>
          </a:p>
        </p:txBody>
      </p:sp>
      <p:sp>
        <p:nvSpPr>
          <p:cNvPr id="13" name="PA_库_形状 142"/>
          <p:cNvSpPr/>
          <p:nvPr>
            <p:custDataLst>
              <p:tags r:id="rId9"/>
            </p:custDataLst>
          </p:nvPr>
        </p:nvSpPr>
        <p:spPr>
          <a:xfrm>
            <a:off x="7773977" y="4939620"/>
            <a:ext cx="2143522" cy="881380"/>
          </a:xfrm>
          <a:prstGeom prst="rect">
            <a:avLst/>
          </a:prstGeom>
          <a:ln w="12700">
            <a:miter lim="400000"/>
          </a:ln>
        </p:spPr>
        <p:txBody>
          <a:bodyPr wrap="square" lIns="35719" tIns="35719" rIns="35719" bIns="35719">
            <a:spAutoFit/>
          </a:bodyPr>
          <a:lstStyle>
            <a:lvl1pPr>
              <a:lnSpc>
                <a:spcPct val="110000"/>
              </a:lnSpc>
              <a:defRPr sz="2700" spc="-53">
                <a:solidFill>
                  <a:srgbClr val="AAAFB1"/>
                </a:solidFill>
              </a:defRPr>
            </a:lvl1pPr>
          </a:lstStyle>
          <a:p>
            <a:pPr defTabSz="410845" hangingPunct="0"/>
            <a:r>
              <a:rPr sz="1200" kern="0" dirty="0">
                <a:solidFill>
                  <a:srgbClr val="571B6F"/>
                </a:solidFill>
                <a:cs typeface="+mn-ea"/>
                <a:sym typeface="+mn-lt"/>
              </a:rPr>
              <a:t>Considering that different audiences use different devices, </a:t>
            </a:r>
            <a:r>
              <a:rPr lang="en-US" sz="1200" kern="0" dirty="0">
                <a:solidFill>
                  <a:srgbClr val="571B6F"/>
                </a:solidFill>
                <a:cs typeface="+mn-ea"/>
                <a:sym typeface="+mn-lt"/>
              </a:rPr>
              <a:t>I</a:t>
            </a:r>
            <a:r>
              <a:rPr sz="1200" kern="0" dirty="0">
                <a:solidFill>
                  <a:srgbClr val="571B6F"/>
                </a:solidFill>
                <a:cs typeface="+mn-ea"/>
                <a:sym typeface="+mn-lt"/>
              </a:rPr>
              <a:t> design with compatibility in mind</a:t>
            </a:r>
            <a:r>
              <a:rPr lang="en-US" sz="1200" kern="0" dirty="0">
                <a:solidFill>
                  <a:srgbClr val="571B6F"/>
                </a:solidFill>
                <a:cs typeface="+mn-ea"/>
                <a:sym typeface="+mn-lt"/>
              </a:rPr>
              <a:t>.</a:t>
            </a:r>
            <a:endParaRPr sz="1200" kern="0" dirty="0">
              <a:solidFill>
                <a:srgbClr val="571B6F"/>
              </a:solidFill>
              <a:cs typeface="+mn-ea"/>
              <a:sym typeface="+mn-lt"/>
            </a:endParaRPr>
          </a:p>
        </p:txBody>
      </p:sp>
      <p:sp>
        <p:nvSpPr>
          <p:cNvPr id="14" name="PA_库_形状 144"/>
          <p:cNvSpPr/>
          <p:nvPr>
            <p:custDataLst>
              <p:tags r:id="rId10"/>
            </p:custDataLst>
          </p:nvPr>
        </p:nvSpPr>
        <p:spPr>
          <a:xfrm>
            <a:off x="8408670" y="4655185"/>
            <a:ext cx="1409700" cy="269875"/>
          </a:xfrm>
          <a:prstGeom prst="rect">
            <a:avLst/>
          </a:prstGeom>
          <a:ln w="12700">
            <a:miter lim="400000"/>
          </a:ln>
        </p:spPr>
        <p:txBody>
          <a:bodyPr wrap="square" lIns="35719" tIns="35719" rIns="35719" bIns="35719" anchor="ctr">
            <a:spAutoFit/>
          </a:bodyPr>
          <a:lstStyle>
            <a:lvl1pPr>
              <a:lnSpc>
                <a:spcPct val="70000"/>
              </a:lnSpc>
              <a:defRPr sz="3700" spc="-259">
                <a:solidFill>
                  <a:srgbClr val="FFFFFF"/>
                </a:solidFill>
                <a:latin typeface="+mn-lt"/>
                <a:ea typeface="+mn-ea"/>
                <a:cs typeface="+mn-cs"/>
                <a:sym typeface="Montserrat-Bold"/>
              </a:defRPr>
            </a:lvl1pPr>
          </a:lstStyle>
          <a:p>
            <a:pPr defTabSz="410845" hangingPunct="0"/>
            <a:r>
              <a:rPr sz="1400" kern="0" spc="-53"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Compatibility </a:t>
            </a:r>
          </a:p>
        </p:txBody>
      </p:sp>
      <p:sp>
        <p:nvSpPr>
          <p:cNvPr id="15" name="Shape 141"/>
          <p:cNvSpPr/>
          <p:nvPr/>
        </p:nvSpPr>
        <p:spPr>
          <a:xfrm>
            <a:off x="5013960" y="582412"/>
            <a:ext cx="2150110" cy="501650"/>
          </a:xfrm>
          <a:prstGeom prst="rect">
            <a:avLst/>
          </a:prstGeom>
          <a:ln w="12700">
            <a:miter lim="400000"/>
          </a:ln>
        </p:spPr>
        <p:txBody>
          <a:bodyPr wrap="none" lIns="35719" tIns="35719" rIns="35719" bIns="35719" anchor="ctr">
            <a:spAutoFit/>
          </a:bodyPr>
          <a:lstStyle/>
          <a:p>
            <a:pPr algn="ctr"/>
            <a:r>
              <a:rPr lang="en-US" altLang="zh-CN" sz="2800"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mn-ea"/>
                <a:sym typeface="+mn-lt"/>
              </a:rPr>
              <a:t>Page Layout</a:t>
            </a:r>
          </a:p>
        </p:txBody>
      </p:sp>
      <p:sp>
        <p:nvSpPr>
          <p:cNvPr id="16" name="Shape 160"/>
          <p:cNvSpPr/>
          <p:nvPr/>
        </p:nvSpPr>
        <p:spPr>
          <a:xfrm>
            <a:off x="2629719" y="1084392"/>
            <a:ext cx="6918592" cy="284758"/>
          </a:xfrm>
          <a:prstGeom prst="rect">
            <a:avLst/>
          </a:prstGeom>
          <a:ln w="12700">
            <a:miter lim="400000"/>
          </a:ln>
        </p:spPr>
        <p:txBody>
          <a:bodyPr lIns="35719" tIns="35719" rIns="35719" bIns="35719">
            <a:spAutoFit/>
          </a:bodyPr>
          <a:lstStyle>
            <a:lvl1pPr algn="ctr">
              <a:lnSpc>
                <a:spcPct val="110000"/>
              </a:lnSpc>
              <a:defRPr sz="2700" spc="-53">
                <a:solidFill>
                  <a:srgbClr val="AAAFB1"/>
                </a:solidFill>
              </a:defRPr>
            </a:lvl1pPr>
          </a:lstStyle>
          <a:p>
            <a:pPr defTabSz="410845" hangingPunct="0"/>
            <a:r>
              <a:rPr sz="1350" kern="0" dirty="0">
                <a:cs typeface="+mn-ea"/>
                <a:sym typeface="+mn-lt"/>
              </a:rPr>
              <a:t>As for the page layout, </a:t>
            </a:r>
            <a:r>
              <a:rPr lang="en-US" altLang="zh-CN" sz="1350" kern="0" dirty="0">
                <a:cs typeface="+mn-ea"/>
                <a:sym typeface="+mn-lt"/>
              </a:rPr>
              <a:t>my</a:t>
            </a:r>
            <a:r>
              <a:rPr sz="1350" kern="0" dirty="0">
                <a:cs typeface="+mn-ea"/>
                <a:sym typeface="+mn-lt"/>
              </a:rPr>
              <a:t> design ideas are as follows.</a:t>
            </a:r>
          </a:p>
        </p:txBody>
      </p:sp>
      <p:sp>
        <p:nvSpPr>
          <p:cNvPr id="17" name="文本框 16"/>
          <p:cNvSpPr txBox="1"/>
          <p:nvPr/>
        </p:nvSpPr>
        <p:spPr>
          <a:xfrm>
            <a:off x="2394585" y="2897505"/>
            <a:ext cx="2102485" cy="645160"/>
          </a:xfrm>
          <a:prstGeom prst="rect">
            <a:avLst/>
          </a:prstGeom>
          <a:noFill/>
        </p:spPr>
        <p:txBody>
          <a:bodyPr wrap="square" rtlCol="0">
            <a:spAutoFit/>
          </a:bodyPr>
          <a:lstStyle/>
          <a:p>
            <a:r>
              <a:rPr lang="en-US" sz="1200" kern="0" spc="-53" dirty="0">
                <a:solidFill>
                  <a:srgbClr val="571B6F"/>
                </a:solidFill>
                <a:cs typeface="+mn-ea"/>
              </a:rPr>
              <a:t>I</a:t>
            </a:r>
            <a:r>
              <a:rPr sz="1200" kern="0" spc="-53" dirty="0">
                <a:solidFill>
                  <a:srgbClr val="571B6F"/>
                </a:solidFill>
                <a:cs typeface="+mn-ea"/>
              </a:rPr>
              <a:t> designed the website with the company Logo in the top left corner</a:t>
            </a:r>
            <a:r>
              <a:rPr lang="en-US" sz="1200" kern="0" spc="-53" dirty="0">
                <a:solidFill>
                  <a:srgbClr val="571B6F"/>
                </a:solidFill>
                <a:cs typeface="+mn-ea"/>
              </a:rPr>
              <a:t>.</a:t>
            </a:r>
            <a:endParaRPr sz="1200" kern="0" spc="-53" dirty="0">
              <a:solidFill>
                <a:srgbClr val="571B6F"/>
              </a:solidFill>
              <a:cs typeface="+mn-ea"/>
            </a:endParaRPr>
          </a:p>
        </p:txBody>
      </p:sp>
      <p:sp>
        <p:nvSpPr>
          <p:cNvPr id="19" name="文本框 18"/>
          <p:cNvSpPr txBox="1"/>
          <p:nvPr/>
        </p:nvSpPr>
        <p:spPr>
          <a:xfrm>
            <a:off x="5673725" y="2240915"/>
            <a:ext cx="1487170" cy="521970"/>
          </a:xfrm>
          <a:prstGeom prst="rect">
            <a:avLst/>
          </a:prstGeom>
          <a:noFill/>
        </p:spPr>
        <p:txBody>
          <a:bodyPr wrap="square" rtlCol="0">
            <a:spAutoFit/>
          </a:bodyPr>
          <a:lstStyle/>
          <a:p>
            <a:r>
              <a:rPr sz="1400" kern="0" spc="-53" dirty="0" err="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rPr>
              <a:t>The basic part of the web page</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Effect transition="in" filter="wipe(left)">
                                      <p:cBhvr>
                                        <p:cTn id="7" dur="1000"/>
                                        <p:tgtEl>
                                          <p:spTgt spid="4">
                                            <p:txEl>
                                              <p:charRg st="4294967295" end="4294967295"/>
                                            </p:txEl>
                                          </p:spTgt>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5">
                                            <p:txEl>
                                              <p:charRg st="4294967295" end="4294967295"/>
                                            </p:txEl>
                                          </p:spTgt>
                                        </p:tgtEl>
                                        <p:attrNameLst>
                                          <p:attrName>style.visibility</p:attrName>
                                        </p:attrNameLst>
                                      </p:cBhvr>
                                      <p:to>
                                        <p:strVal val="visible"/>
                                      </p:to>
                                    </p:set>
                                    <p:animEffect transition="in" filter="wipe(left)">
                                      <p:cBhvr>
                                        <p:cTn id="10" dur="1000"/>
                                        <p:tgtEl>
                                          <p:spTgt spid="5">
                                            <p:txEl>
                                              <p:charRg st="4294967295" end="4294967295"/>
                                            </p:txEl>
                                          </p:spTgt>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7">
                                            <p:txEl>
                                              <p:charRg st="4294967295" end="4294967295"/>
                                            </p:txEl>
                                          </p:spTgt>
                                        </p:tgtEl>
                                        <p:attrNameLst>
                                          <p:attrName>style.visibility</p:attrName>
                                        </p:attrNameLst>
                                      </p:cBhvr>
                                      <p:to>
                                        <p:strVal val="visible"/>
                                      </p:to>
                                    </p:set>
                                    <p:animEffect transition="in" filter="wipe(left)">
                                      <p:cBhvr>
                                        <p:cTn id="13" dur="1000"/>
                                        <p:tgtEl>
                                          <p:spTgt spid="7">
                                            <p:txEl>
                                              <p:charRg st="4294967295" end="4294967295"/>
                                            </p:txEl>
                                          </p:spTgt>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8">
                                            <p:txEl>
                                              <p:charRg st="4294967295" end="4294967295"/>
                                            </p:txEl>
                                          </p:spTgt>
                                        </p:tgtEl>
                                        <p:attrNameLst>
                                          <p:attrName>style.visibility</p:attrName>
                                        </p:attrNameLst>
                                      </p:cBhvr>
                                      <p:to>
                                        <p:strVal val="visible"/>
                                      </p:to>
                                    </p:set>
                                    <p:animEffect transition="in" filter="wipe(left)">
                                      <p:cBhvr>
                                        <p:cTn id="16" dur="1000"/>
                                        <p:tgtEl>
                                          <p:spTgt spid="8">
                                            <p:txEl>
                                              <p:charRg st="4294967295" end="4294967295"/>
                                            </p:txEl>
                                          </p:spTgt>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9">
                                            <p:txEl>
                                              <p:charRg st="4294967295" end="4294967295"/>
                                            </p:txEl>
                                          </p:spTgt>
                                        </p:tgtEl>
                                        <p:attrNameLst>
                                          <p:attrName>style.visibility</p:attrName>
                                        </p:attrNameLst>
                                      </p:cBhvr>
                                      <p:to>
                                        <p:strVal val="visible"/>
                                      </p:to>
                                    </p:set>
                                    <p:animEffect transition="in" filter="wipe(left)">
                                      <p:cBhvr>
                                        <p:cTn id="19" dur="1000"/>
                                        <p:tgtEl>
                                          <p:spTgt spid="9">
                                            <p:txEl>
                                              <p:charRg st="4294967295" end="4294967295"/>
                                            </p:txEl>
                                          </p:spTgt>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10">
                                            <p:txEl>
                                              <p:charRg st="4294967295" end="4294967295"/>
                                            </p:txEl>
                                          </p:spTgt>
                                        </p:tgtEl>
                                        <p:attrNameLst>
                                          <p:attrName>style.visibility</p:attrName>
                                        </p:attrNameLst>
                                      </p:cBhvr>
                                      <p:to>
                                        <p:strVal val="visible"/>
                                      </p:to>
                                    </p:set>
                                    <p:animEffect transition="in" filter="wipe(left)">
                                      <p:cBhvr>
                                        <p:cTn id="22" dur="1000"/>
                                        <p:tgtEl>
                                          <p:spTgt spid="10">
                                            <p:txEl>
                                              <p:charRg st="4294967295" end="4294967295"/>
                                            </p:txEl>
                                          </p:spTgt>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11">
                                            <p:txEl>
                                              <p:charRg st="4294967295" end="4294967295"/>
                                            </p:txEl>
                                          </p:spTgt>
                                        </p:tgtEl>
                                        <p:attrNameLst>
                                          <p:attrName>style.visibility</p:attrName>
                                        </p:attrNameLst>
                                      </p:cBhvr>
                                      <p:to>
                                        <p:strVal val="visible"/>
                                      </p:to>
                                    </p:set>
                                    <p:animEffect transition="in" filter="wipe(left)">
                                      <p:cBhvr>
                                        <p:cTn id="25" dur="1000"/>
                                        <p:tgtEl>
                                          <p:spTgt spid="11">
                                            <p:txEl>
                                              <p:charRg st="4294967295" end="4294967295"/>
                                            </p:txEl>
                                          </p:spTgt>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2">
                                            <p:txEl>
                                              <p:charRg st="4294967295" end="4294967295"/>
                                            </p:txEl>
                                          </p:spTgt>
                                        </p:tgtEl>
                                        <p:attrNameLst>
                                          <p:attrName>style.visibility</p:attrName>
                                        </p:attrNameLst>
                                      </p:cBhvr>
                                      <p:to>
                                        <p:strVal val="visible"/>
                                      </p:to>
                                    </p:set>
                                    <p:animEffect transition="in" filter="wipe(left)">
                                      <p:cBhvr>
                                        <p:cTn id="28" dur="1000"/>
                                        <p:tgtEl>
                                          <p:spTgt spid="12">
                                            <p:txEl>
                                              <p:charRg st="4294967295" end="4294967295"/>
                                            </p:txEl>
                                          </p:spTgt>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13">
                                            <p:txEl>
                                              <p:charRg st="4294967295" end="4294967295"/>
                                            </p:txEl>
                                          </p:spTgt>
                                        </p:tgtEl>
                                        <p:attrNameLst>
                                          <p:attrName>style.visibility</p:attrName>
                                        </p:attrNameLst>
                                      </p:cBhvr>
                                      <p:to>
                                        <p:strVal val="visible"/>
                                      </p:to>
                                    </p:set>
                                    <p:animEffect transition="in" filter="wipe(left)">
                                      <p:cBhvr>
                                        <p:cTn id="31" dur="1000"/>
                                        <p:tgtEl>
                                          <p:spTgt spid="13">
                                            <p:txEl>
                                              <p:charRg st="4294967295" end="4294967295"/>
                                            </p:txEl>
                                          </p:spTgt>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14">
                                            <p:txEl>
                                              <p:charRg st="4294967295" end="4294967295"/>
                                            </p:txEl>
                                          </p:spTgt>
                                        </p:tgtEl>
                                        <p:attrNameLst>
                                          <p:attrName>style.visibility</p:attrName>
                                        </p:attrNameLst>
                                      </p:cBhvr>
                                      <p:to>
                                        <p:strVal val="visible"/>
                                      </p:to>
                                    </p:set>
                                    <p:animEffect transition="in" filter="wipe(left)">
                                      <p:cBhvr>
                                        <p:cTn id="34" dur="1000"/>
                                        <p:tgtEl>
                                          <p:spTgt spid="14">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0"/>
            <a:ext cx="12192000" cy="7319968"/>
          </a:xfrm>
          <a:prstGeom prst="rect">
            <a:avLst/>
          </a:prstGeom>
        </p:spPr>
      </p:pic>
      <p:sp>
        <p:nvSpPr>
          <p:cNvPr id="10" name="矩形 9"/>
          <p:cNvSpPr/>
          <p:nvPr/>
        </p:nvSpPr>
        <p:spPr>
          <a:xfrm>
            <a:off x="86360" y="1812925"/>
            <a:ext cx="5723255" cy="29470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文本框 10"/>
          <p:cNvSpPr txBox="1"/>
          <p:nvPr/>
        </p:nvSpPr>
        <p:spPr>
          <a:xfrm>
            <a:off x="2156460" y="165735"/>
            <a:ext cx="7878445" cy="706755"/>
          </a:xfrm>
          <a:prstGeom prst="rect">
            <a:avLst/>
          </a:prstGeom>
          <a:noFill/>
        </p:spPr>
        <p:txBody>
          <a:bodyPr wrap="square" rtlCol="0">
            <a:spAutoFit/>
          </a:bodyPr>
          <a:lstStyle/>
          <a:p>
            <a:pPr algn="ctr"/>
            <a:r>
              <a:rPr lang="en-US" altLang="zh-CN" sz="4000">
                <a:ln w="9525" cmpd="sng">
                  <a:solidFill>
                    <a:schemeClr val="accent1"/>
                  </a:solidFill>
                  <a:prstDash val="solid"/>
                </a:ln>
                <a:solidFill>
                  <a:srgbClr val="70AD47">
                    <a:tint val="1000"/>
                  </a:srgbClr>
                </a:solidFill>
                <a:effectLst>
                  <a:glow rad="38100">
                    <a:schemeClr val="accent1">
                      <a:alpha val="40000"/>
                    </a:schemeClr>
                  </a:glow>
                </a:effectLst>
              </a:rPr>
              <a:t>Page layout comparison</a:t>
            </a:r>
          </a:p>
        </p:txBody>
      </p:sp>
      <p:sp>
        <p:nvSpPr>
          <p:cNvPr id="13" name="对角圆角矩形 12"/>
          <p:cNvSpPr/>
          <p:nvPr/>
        </p:nvSpPr>
        <p:spPr>
          <a:xfrm>
            <a:off x="6322060" y="1812290"/>
            <a:ext cx="5723255" cy="2947035"/>
          </a:xfrm>
          <a:prstGeom prst="round2DiagRect">
            <a:avLst>
              <a:gd name="adj1" fmla="val 86"/>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圆角矩形 13"/>
          <p:cNvSpPr/>
          <p:nvPr/>
        </p:nvSpPr>
        <p:spPr>
          <a:xfrm>
            <a:off x="1632585" y="871855"/>
            <a:ext cx="8550910" cy="7067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文本框 14"/>
          <p:cNvSpPr txBox="1"/>
          <p:nvPr/>
        </p:nvSpPr>
        <p:spPr>
          <a:xfrm>
            <a:off x="1737360" y="933450"/>
            <a:ext cx="8341360" cy="645160"/>
          </a:xfrm>
          <a:prstGeom prst="rect">
            <a:avLst/>
          </a:prstGeom>
          <a:noFill/>
        </p:spPr>
        <p:txBody>
          <a:bodyPr wrap="square" rtlCol="0">
            <a:spAutoFit/>
          </a:bodyPr>
          <a:lstStyle/>
          <a:p>
            <a:pPr algn="ctr"/>
            <a:r>
              <a:rPr lang="zh-CN" altLang="en-US"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Compared to similar sites, </a:t>
            </a:r>
            <a:r>
              <a:rPr lang="en-US" altLang="zh-CN"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my</a:t>
            </a:r>
            <a:r>
              <a:rPr lang="zh-CN" altLang="en-US"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page layout is more appealing to </a:t>
            </a:r>
            <a:r>
              <a:rPr lang="en-US" altLang="zh-CN"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my</a:t>
            </a:r>
            <a:r>
              <a:rPr lang="zh-CN" altLang="en-US"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audience</a:t>
            </a:r>
          </a:p>
        </p:txBody>
      </p:sp>
      <p:pic>
        <p:nvPicPr>
          <p:cNvPr id="17" name="图片 16"/>
          <p:cNvPicPr>
            <a:picLocks noChangeAspect="1"/>
          </p:cNvPicPr>
          <p:nvPr/>
        </p:nvPicPr>
        <p:blipFill>
          <a:blip r:embed="rId4"/>
          <a:stretch>
            <a:fillRect/>
          </a:stretch>
        </p:blipFill>
        <p:spPr>
          <a:xfrm>
            <a:off x="6322060" y="1812925"/>
            <a:ext cx="5723255" cy="2947670"/>
          </a:xfrm>
          <a:prstGeom prst="rect">
            <a:avLst/>
          </a:prstGeom>
        </p:spPr>
      </p:pic>
      <p:pic>
        <p:nvPicPr>
          <p:cNvPr id="18" name="图片 17"/>
          <p:cNvPicPr>
            <a:picLocks noChangeAspect="1"/>
          </p:cNvPicPr>
          <p:nvPr/>
        </p:nvPicPr>
        <p:blipFill>
          <a:blip r:embed="rId5"/>
          <a:stretch>
            <a:fillRect/>
          </a:stretch>
        </p:blipFill>
        <p:spPr>
          <a:xfrm>
            <a:off x="86360" y="1812290"/>
            <a:ext cx="5712460" cy="2947670"/>
          </a:xfrm>
          <a:prstGeom prst="rect">
            <a:avLst/>
          </a:prstGeom>
        </p:spPr>
      </p:pic>
      <p:sp>
        <p:nvSpPr>
          <p:cNvPr id="19" name="圆角矩形 18"/>
          <p:cNvSpPr/>
          <p:nvPr/>
        </p:nvSpPr>
        <p:spPr>
          <a:xfrm>
            <a:off x="629285" y="4920615"/>
            <a:ext cx="11107420" cy="21920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文本框 19"/>
          <p:cNvSpPr txBox="1"/>
          <p:nvPr/>
        </p:nvSpPr>
        <p:spPr>
          <a:xfrm>
            <a:off x="873125" y="5103495"/>
            <a:ext cx="10627360" cy="1753235"/>
          </a:xfrm>
          <a:prstGeom prst="rect">
            <a:avLst/>
          </a:prstGeom>
          <a:noFill/>
        </p:spPr>
        <p:txBody>
          <a:bodyPr wrap="square" rtlCol="0">
            <a:spAutoFit/>
          </a:bodyPr>
          <a:lstStyle/>
          <a:p>
            <a:pPr algn="l"/>
            <a:r>
              <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As shown in the above two pictures, on the left is </a:t>
            </a:r>
            <a:r>
              <a:rPr lang="en-US" altLang="zh-CN"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my</a:t>
            </a:r>
            <a:r>
              <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first screen sketch: a rotating focus map plate, which can quickly grab the user's attention and understand the main content of this page. </a:t>
            </a:r>
            <a:r>
              <a:rPr lang="en-US" altLang="zh-CN"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a:t>
            </a:r>
            <a:r>
              <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can switch between videos and pictures freely on the current page.</a:t>
            </a:r>
          </a:p>
          <a:p>
            <a:pPr algn="l"/>
            <a:endPar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l"/>
            <a:r>
              <a:rPr lang="zh-CN" altLang="en-US"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On the right is a schematic of the same type of site. It is easy to lose the audience's interest in a single monotonous picture.</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par>
                          <p:cTn id="36" fill="hold">
                            <p:stCondLst>
                              <p:cond delay="3500"/>
                            </p:stCondLst>
                            <p:childTnLst>
                              <p:par>
                                <p:cTn id="37" presetID="3" presetClass="entr" presetSubtype="1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P spid="14" grpId="1" animBg="1"/>
      <p:bldP spid="15" grpId="0"/>
      <p:bldP spid="15" grpId="1"/>
      <p:bldP spid="19" grpId="0" bldLvl="0" animBg="1"/>
      <p:bldP spid="19" grpId="1" animBg="1"/>
      <p:bldP spid="20" grpId="0"/>
      <p:bldP spid="20" grpId="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KSO_WM_UNIT_TEXTBOXSTYLE_GUID" val="{8bb9cece-b701-4e35-bb4b-32177a79adc5}"/>
</p:tagLst>
</file>

<file path=ppt/tags/tag53.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1_123*f*1"/>
  <p:tag name="KSO_WM_TEMPLATE_CATEGORY" val="mixed"/>
  <p:tag name="KSO_WM_TEMPLATE_INDEX" val="20201941"/>
  <p:tag name="KSO_WM_UNIT_LAYERLEVEL" val="1"/>
  <p:tag name="KSO_WM_TAG_VERSION" val="1.0"/>
  <p:tag name="KSO_WM_BEAUTIFY_FLAG" val="#wm#"/>
  <p:tag name="KSO_WM_UNIT_TEXTBOXSTYLE_GUID" val="{8bb9cece-b701-4e35-bb4b-32177a79adc5}"/>
  <p:tag name="KSO_WM_UNIT_TEXTBOXSTYLE_TYPE" val="8"/>
</p:tagLst>
</file>

<file path=ppt/tags/tag5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504.6866141732285,&quot;width&quot;:5759.2803149606298}"/>
</p:tagLst>
</file>

<file path=ppt/tags/tag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0.57007874015744,&quot;width&quot;:7954.9527559055114}"/>
</p:tagLst>
</file>

<file path=ppt/tags/tag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40.7086614173231,&quot;width&quot;:9298.1874015748035}"/>
</p:tagLst>
</file>

<file path=ppt/tags/tag5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6.07503"/>
  <p:tag name="KSO_WM_UNIT_TEXTBOXSTYLE_ADJUSTTOP" val="0_-34.05"/>
  <p:tag name="KSO_WM_UNIT_HIGHLIGHT" val="0"/>
  <p:tag name="KSO_WM_UNIT_COMPATIBLE" val="0"/>
  <p:tag name="KSO_WM_UNIT_DIAGRAM_ISNUMVISUAL" val="0"/>
  <p:tag name="KSO_WM_UNIT_DIAGRAM_ISREFERUNIT" val="0"/>
  <p:tag name="KSO_WM_UNIT_TYPE" val="i"/>
  <p:tag name="KSO_WM_UNIT_INDEX" val="1"/>
  <p:tag name="KSO_WM_UNIT_ID" val="mixed20201941_123*i*1"/>
  <p:tag name="KSO_WM_TEMPLATE_CATEGORY" val="mixed"/>
  <p:tag name="KSO_WM_TEMPLATE_INDEX" val="20201941"/>
  <p:tag name="KSO_WM_UNIT_LAYERLEVEL" val="1"/>
  <p:tag name="KSO_WM_TAG_VERSION" val="1.0"/>
  <p:tag name="KSO_WM_BEAUTIFY_FLAG" val="#wm#"/>
  <p:tag name="KSO_WM_UNIT_TEXTBOXSTYLE_GUID" val="{8bb9cece-b701-4e35-bb4b-32177a79adc5}"/>
</p:tagLst>
</file>

<file path=ppt/tags/tag5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100_-3.975037"/>
  <p:tag name="KSO_WM_UNIT_TEXTBOXSTYLE_ADJUSTTOP" val="100_-6.900314"/>
  <p:tag name="KSO_WM_UNIT_HIGHLIGHT" val="0"/>
  <p:tag name="KSO_WM_UNIT_COMPATIBLE" val="0"/>
  <p:tag name="KSO_WM_UNIT_DIAGRAM_ISNUMVISUAL" val="0"/>
  <p:tag name="KSO_WM_UNIT_DIAGRAM_ISREFERUNIT" val="0"/>
  <p:tag name="KSO_WM_UNIT_TYPE" val="i"/>
  <p:tag name="KSO_WM_UNIT_INDEX" val="2"/>
  <p:tag name="KSO_WM_UNIT_ID" val="mixed20201941_123*i*2"/>
  <p:tag name="KSO_WM_TEMPLATE_CATEGORY" val="mixed"/>
  <p:tag name="KSO_WM_TEMPLATE_INDEX" val="20201941"/>
  <p:tag name="KSO_WM_UNIT_LAYERLEVEL" val="1"/>
  <p:tag name="KSO_WM_TAG_VERSION" val="1.0"/>
  <p:tag name="KSO_WM_BEAUTIFY_FLAG" val="#wm#"/>
  <p:tag name="KSO_WM_UNIT_TEXTBOXSTYLE_GUID" val="{8bb9cece-b701-4e35-bb4b-32177a79adc5}"/>
</p:tagLst>
</file>

<file path=ppt/tags/tag5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36.07503"/>
  <p:tag name="KSO_WM_UNIT_TEXTBOXSTYLE_ADJUSTTOP" val="0_-34.05"/>
  <p:tag name="KSO_WM_UNIT_TEXTBOXSTYLE_ADJUSTWIDTH" val="100_72.10001"/>
  <p:tag name="KSO_WM_UNIT_TEXTBOXSTYLE_ADJUSTHEIGTH" val="100_67.14999"/>
  <p:tag name="KSO_WM_UNIT_HIGHLIGHT" val="0"/>
  <p:tag name="KSO_WM_UNIT_COMPATIBLE" val="0"/>
  <p:tag name="KSO_WM_UNIT_DIAGRAM_ISNUMVISUAL" val="0"/>
  <p:tag name="KSO_WM_UNIT_DIAGRAM_ISREFERUNIT" val="0"/>
  <p:tag name="KSO_WM_UNIT_TYPE" val="i"/>
  <p:tag name="KSO_WM_UNIT_INDEX" val="3"/>
  <p:tag name="KSO_WM_UNIT_ID" val="mixed20201941_123*i*3"/>
  <p:tag name="KSO_WM_TEMPLATE_CATEGORY" val="mixed"/>
  <p:tag name="KSO_WM_TEMPLATE_INDEX" val="20201941"/>
  <p:tag name="KSO_WM_UNIT_LAYERLEVEL" val="1"/>
  <p:tag name="KSO_WM_TAG_VERSION" val="1.0"/>
  <p:tag name="KSO_WM_BEAUTIFY_FLAG" val="#wm#"/>
  <p:tag name="KSO_WM_UNIT_TEXTBOXSTYLE_GUID" val="{8bb9cece-b701-4e35-bb4b-32177a79adc5}"/>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25.07503"/>
  <p:tag name="KSO_WM_UNIT_TEXTBOXSTYLE_ADJUSTTOP" val="0_-24"/>
  <p:tag name="KSO_WM_UNIT_TEXTBOXSTYLE_ADJUSTWIDTH" val="100_50.14999"/>
  <p:tag name="KSO_WM_UNIT_TEXTBOXSTYLE_ADJUSTHEIGTH" val="100_47.95"/>
  <p:tag name="KSO_WM_UNIT_HIGHLIGHT" val="0"/>
  <p:tag name="KSO_WM_UNIT_COMPATIBLE" val="0"/>
  <p:tag name="KSO_WM_UNIT_DIAGRAM_ISNUMVISUAL" val="0"/>
  <p:tag name="KSO_WM_UNIT_DIAGRAM_ISREFERUNIT" val="0"/>
  <p:tag name="KSO_WM_UNIT_TYPE" val="i"/>
  <p:tag name="KSO_WM_UNIT_INDEX" val="4"/>
  <p:tag name="KSO_WM_UNIT_ID" val="mixed20201941_123*i*4"/>
  <p:tag name="KSO_WM_TEMPLATE_CATEGORY" val="mixed"/>
  <p:tag name="KSO_WM_TEMPLATE_INDEX" val="20201941"/>
  <p:tag name="KSO_WM_UNIT_LAYERLEVEL" val="1"/>
  <p:tag name="KSO_WM_TAG_VERSION" val="1.0"/>
  <p:tag name="KSO_WM_BEAUTIFY_FLAG" val="#wm#"/>
  <p:tag name="KSO_WM_UNIT_TEXTBOXSTYLE_GUID" val="{8bb9cece-b701-4e35-bb4b-32177a79adc5}"/>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direction&quot;:1,&quot;id&quot;:&quot;2020-10-28T22:56:59&quot;,&quot;maxSize&quot;:{&quot;size1&quot;:40},&quot;minSize&quot;:{&quot;size1&quot;:37.600000000000001},&quot;normalSize&quot;:{&quot;size1&quot;:39.318750000000001},&quot;subLayout&quot;:[{&quot;id&quot;:&quot;2020-10-28T22:56:59&quot;,&quot;margin&quot;:{&quot;bottom&quot;:1.6929999589920044,&quot;left&quot;:1.2699999809265137,&quot;right&quot;:0.026000002399086952,&quot;top&quot;:1.6929999589920044},&quot;type&quot;:0},{&quot;id&quot;:&quot;2020-10-28T22:56:59&quot;,&quot;maxSize&quot;:{&quot;size1&quot;:64.399590127521918},&quot;minSize&quot;:{&quot;size1&quot;:51.099590127521921},&quot;normalSize&quot;:{&quot;size1&quot;:64.399590127521918},&quot;subLayout&quot;:[{&quot;id&quot;:&quot;2020-10-28T22:56:59&quot;,&quot;margin&quot;:{&quot;bottom&quot;:0.81999999284744263,&quot;left&quot;:1.2439998388290405,&quot;right&quot;:1.2699999809265137,&quot;top&quot;:1.6929999589920044},&quot;type&quot;:0},{&quot;id&quot;:&quot;2020-10-28T22:56:59&quot;,&quot;margin&quot;:{&quot;bottom&quot;:1.6929999589920044,&quot;left&quot;:1.2439998388290405,&quot;right&quot;:1.2350000143051147,&quot;top&quot;:0.026000002399086952},&quot;type&quot;:0}],&quot;type&quot;:0}],&quot;type&quot;:0}"/>
  <p:tag name="KSO_WM_SLIDE_ID" val="diagram20208118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8118"/>
  <p:tag name="KSO_WM_SLIDE_LAYOUT" val="d"/>
  <p:tag name="KSO_WM_SLIDE_LAYOUT_CNT" val="4"/>
  <p:tag name="KSO_WM_SLIDE_TYPE" val="text"/>
  <p:tag name="KSO_WM_SLIDE_SUBTYPE" val="picTxt"/>
  <p:tag name="KSO_WM_SLIDE_SIZE" val="889*444"/>
  <p:tag name="KSO_WM_SLIDE_POSITION" val="36*4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a191b7916f5d4e6790853885787b9144&quot;,&quot;fill_align&quot;:&quot;cm&quot;,&quot;text_align&quot;:&quot;lm&quot;,&quot;text_direction&quot;:&quot;horizontal&quot;,&quot;chip_types&quot;:[&quot;diagram&quot;,&quot;picture&quot;,&quot;header&quot;,&quot;chart&quot;,&quot;table&quot;,&quot;video&quot;],&quot;support_features&quot;:[&quot;collage&quot;,&quot;carousel&quot;,&quot;creativecrop&quot;]},{&quot;fill_id&quot;:&quot;66af5d0d32e1461887ee88dd95e95d29&quot;,&quot;fill_align&quot;:&quot;lm&quot;,&quot;text_align&quot;:&quot;lm&quot;,&quot;text_direction&quot;:&quot;horizontal&quot;,&quot;chip_types&quot;:[&quot;picture&quot;,&quot;chart&quot;,&quot;table&quot;],&quot;support_features&quot;:[&quot;collage&quot;]},{&quot;fill_id&quot;:&quot;d6c87ad152574ee2bfd8886819ad02c4&quot;,&quot;fill_align&quot;:&quot;lm&quot;,&quot;text_align&quot;:&quot;lm&quot;,&quot;text_direction&quot;:&quot;horizontal&quot;,&quot;chip_types&quot;:[&quot;picture&quot;,&quot;chart&quot;,&quot;table&quot;],&quot;support_features&quot;:[&quot;collage&quot;]},{&quot;fill_id&quot;:&quot;0a1e7f823c5b41f4a1e8e010765cb943&quot;,&quot;fill_align&quot;:&quot;lt&quot;,&quot;text_align&quot;:&quot;lt&quot;,&quot;text_direction&quot;:&quot;horizontal&quot;,&quot;chip_types&quot;:[&quot;text&quot;,&quot;picture&quot;],&quot;support_features&quot;:[&quot;collage&quot;]}]]"/>
  <p:tag name="KSO_WM_CHIP_XID" val="5eedbcdffa6683b8872baa85"/>
  <p:tag name="KSO_WM_CHIP_GROUPID" val="5eedbcdffa6683b8872baa84"/>
  <p:tag name="KSO_WM_SLIDE_BK_DARK_LIGHT" val="2"/>
  <p:tag name="KSO_WM_SLIDE_BACKGROUND_TYPE" val="general"/>
  <p:tag name="KSO_WM_SLIDE_SUPPORT_FEATURE_TYPE" val="0"/>
  <p:tag name="KSO_WM_TEMPLATE_ASSEMBLE_XID" val="5eef3593a758c1ec0b7095de"/>
  <p:tag name="KSO_WM_TEMPLATE_ASSEMBLE_GROUPID" val="5eef3593a758c1ec0b7095de"/>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11_1*m_h_i*1_1_1"/>
  <p:tag name="KSO_WM_TEMPLATE_CATEGORY" val="diagram"/>
  <p:tag name="KSO_WM_TEMPLATE_INDEX" val="2020581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61"/>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11_1*m_h_f*1_1_1"/>
  <p:tag name="KSO_WM_TEMPLATE_CATEGORY" val="diagram"/>
  <p:tag name="KSO_WM_TEMPLATE_INDEX" val="20205811"/>
  <p:tag name="KSO_WM_UNIT_LAYERLEVEL" val="1_1_1"/>
  <p:tag name="KSO_WM_TAG_VERSION" val="1.0"/>
  <p:tag name="KSO_WM_BEAUTIFY_FLAG" val="#wm#"/>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USESOURCEFORMAT_APPLY" val="1"/>
  <p:tag name="KSO_WM_UNIT_TEXT_FILL_FORE_SCHEMECOLOR_INDEX_BRIGHTNESS" val="0.15"/>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5811_1*m_h_i*1_1_1"/>
  <p:tag name="KSO_WM_TEMPLATE_CATEGORY" val="diagram"/>
  <p:tag name="KSO_WM_TEMPLATE_INDEX" val="2020581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11_1*m_h_i*1_1_2"/>
  <p:tag name="KSO_WM_TEMPLATE_CATEGORY" val="diagram"/>
  <p:tag name="KSO_WM_TEMPLATE_INDEX" val="2020581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11_1*m_h_i*1_2_1"/>
  <p:tag name="KSO_WM_TEMPLATE_CATEGORY" val="diagram"/>
  <p:tag name="KSO_WM_TEMPLATE_INDEX" val="2020581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61"/>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11_1*m_h_f*1_2_1"/>
  <p:tag name="KSO_WM_TEMPLATE_CATEGORY" val="diagram"/>
  <p:tag name="KSO_WM_TEMPLATE_INDEX" val="20205811"/>
  <p:tag name="KSO_WM_UNIT_LAYERLEVEL" val="1_1_1"/>
  <p:tag name="KSO_WM_TAG_VERSION" val="1.0"/>
  <p:tag name="KSO_WM_BEAUTIFY_FLAG" val="#wm#"/>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USESOURCEFORMAT_APPLY" val="1"/>
  <p:tag name="KSO_WM_UNIT_TEXT_FILL_FORE_SCHEMECOLOR_INDEX_BRIGHTNESS" val="0.15"/>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5811_1*m_h_i*1_2_1"/>
  <p:tag name="KSO_WM_TEMPLATE_CATEGORY" val="diagram"/>
  <p:tag name="KSO_WM_TEMPLATE_INDEX" val="2020581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11_1*m_h_i*1_2_2"/>
  <p:tag name="KSO_WM_TEMPLATE_CATEGORY" val="diagram"/>
  <p:tag name="KSO_WM_TEMPLATE_INDEX" val="2020581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KSO_WM_UNIT_VALUE" val="888*888"/>
  <p:tag name="KSO_WM_UNIT_HIGHLIGHT" val="0"/>
  <p:tag name="KSO_WM_UNIT_COMPATIBLE" val="0"/>
  <p:tag name="KSO_WM_UNIT_DIAGRAM_ISNUMVISUAL" val="0"/>
  <p:tag name="KSO_WM_UNIT_DIAGRAM_ISREFERUNIT" val="0"/>
  <p:tag name="KSO_WM_UNIT_TYPE" val="d"/>
  <p:tag name="KSO_WM_UNIT_INDEX" val="2"/>
  <p:tag name="KSO_WM_UNIT_ID" val="diagram20208118_1*d*2"/>
  <p:tag name="KSO_WM_TEMPLATE_CATEGORY" val="diagram"/>
  <p:tag name="KSO_WM_TEMPLATE_INDEX" val="20208118"/>
  <p:tag name="KSO_WM_UNIT_LAYERLEVEL" val="1"/>
  <p:tag name="KSO_WM_TAG_VERSION" val="1.0"/>
  <p:tag name="KSO_WM_BEAUTIFY_FLAG" val="#wm#"/>
  <p:tag name="KSO_WM_CHIP_GROUPID" val="5e7310da9a230a26b9e88a19"/>
  <p:tag name="KSO_WM_CHIP_XID" val="5e7310da9a230a26b9e88a1a"/>
  <p:tag name="KSO_WM_UNIT_DEC_AREA_ID" val="a7e17d396eea454aa1d4351f7b608c02"/>
  <p:tag name="KSO_WM_ASSEMBLE_CHIP_INDEX" val="3e6ed25318024be1b525940eab99ef08"/>
  <p:tag name="KSO_WM_UNIT_PLACING_PICTURE" val="3e6ed25318024be1b525940eab99ef08"/>
  <p:tag name="KSO_WM_UNIT_SUPPORT_UNIT_TYPE" val="[&quot;α&quot;,&quot;β&quot;]"/>
  <p:tag name="KSO_WM_TEMPLATE_ASSEMBLE_XID" val="5eef3593a758c1ec0b7095de"/>
  <p:tag name="KSO_WM_TEMPLATE_ASSEMBLE_GROUPID" val="5eef3593a758c1ec0b7095de"/>
</p:tagLst>
</file>

<file path=ppt/tags/tag71.xml><?xml version="1.0" encoding="utf-8"?>
<p:tagLst xmlns:a="http://schemas.openxmlformats.org/drawingml/2006/main" xmlns:r="http://schemas.openxmlformats.org/officeDocument/2006/relationships" xmlns:p="http://schemas.openxmlformats.org/presentationml/2006/main">
  <p:tag name="KSO_WM_UNIT_VALUE" val="888*888"/>
  <p:tag name="KSO_WM_UNIT_HIGHLIGHT" val="0"/>
  <p:tag name="KSO_WM_UNIT_COMPATIBLE" val="0"/>
  <p:tag name="KSO_WM_UNIT_DIAGRAM_ISNUMVISUAL" val="0"/>
  <p:tag name="KSO_WM_UNIT_DIAGRAM_ISREFERUNIT" val="0"/>
  <p:tag name="KSO_WM_UNIT_TYPE" val="d"/>
  <p:tag name="KSO_WM_UNIT_INDEX" val="3"/>
  <p:tag name="KSO_WM_UNIT_ID" val="diagram20208118_1*d*3"/>
  <p:tag name="KSO_WM_TEMPLATE_CATEGORY" val="diagram"/>
  <p:tag name="KSO_WM_TEMPLATE_INDEX" val="20208118"/>
  <p:tag name="KSO_WM_UNIT_LAYERLEVEL" val="1"/>
  <p:tag name="KSO_WM_TAG_VERSION" val="1.0"/>
  <p:tag name="KSO_WM_BEAUTIFY_FLAG" val="#wm#"/>
  <p:tag name="KSO_WM_CHIP_GROUPID" val="5e7310da9a230a26b9e88a19"/>
  <p:tag name="KSO_WM_CHIP_XID" val="5e7310da9a230a26b9e88a1a"/>
  <p:tag name="KSO_WM_UNIT_DEC_AREA_ID" val="0db631aee6ef4e4c91df9eacb9589a95"/>
  <p:tag name="KSO_WM_ASSEMBLE_CHIP_INDEX" val="83158b03907a42eeb8aac2c48ecb0d37"/>
  <p:tag name="KSO_WM_UNIT_PLACING_PICTURE" val="83158b03907a42eeb8aac2c48ecb0d37"/>
  <p:tag name="KSO_WM_UNIT_SUPPORT_UNIT_TYPE" val="[&quot;α&quot;,&quot;β&quot;]"/>
  <p:tag name="KSO_WM_TEMPLATE_ASSEMBLE_XID" val="5eef3593a758c1ec0b7095de"/>
  <p:tag name="KSO_WM_TEMPLATE_ASSEMBLE_GROUPID" val="5eef3593a758c1ec0b7095de"/>
</p:tagLst>
</file>

<file path=ppt/tags/tag72.xml><?xml version="1.0" encoding="utf-8"?>
<p:tagLst xmlns:a="http://schemas.openxmlformats.org/drawingml/2006/main" xmlns:r="http://schemas.openxmlformats.org/officeDocument/2006/relationships" xmlns:p="http://schemas.openxmlformats.org/presentationml/2006/main">
  <p:tag name="KSO_WM_UNIT_VALUE" val="592*1865"/>
  <p:tag name="KSO_WM_UNIT_HIGHLIGHT" val="0"/>
  <p:tag name="KSO_WM_UNIT_COMPATIBLE" val="0"/>
  <p:tag name="KSO_WM_UNIT_DIAGRAM_ISNUMVISUAL" val="0"/>
  <p:tag name="KSO_WM_UNIT_DIAGRAM_ISREFERUNIT" val="0"/>
  <p:tag name="KSO_WM_UNIT_TYPE" val="d"/>
  <p:tag name="KSO_WM_UNIT_INDEX" val="4"/>
  <p:tag name="KSO_WM_UNIT_ID" val="diagram20208118_1*d*4"/>
  <p:tag name="KSO_WM_TEMPLATE_CATEGORY" val="diagram"/>
  <p:tag name="KSO_WM_TEMPLATE_INDEX" val="20208118"/>
  <p:tag name="KSO_WM_UNIT_LAYERLEVEL" val="1"/>
  <p:tag name="KSO_WM_TAG_VERSION" val="1.0"/>
  <p:tag name="KSO_WM_BEAUTIFY_FLAG" val="#wm#"/>
  <p:tag name="KSO_WM_CHIP_GROUPID" val="5e7310da9a230a26b9e88a19"/>
  <p:tag name="KSO_WM_CHIP_XID" val="5e7310da9a230a26b9e88a1a"/>
  <p:tag name="KSO_WM_UNIT_DEC_AREA_ID" val="b9261ad9b58849be95e53b8186415227"/>
  <p:tag name="KSO_WM_ASSEMBLE_CHIP_INDEX" val="b2779d07d2bd4c75a1029d03d5a1d47d"/>
  <p:tag name="KSO_WM_UNIT_PLACING_PICTURE" val="b2779d07d2bd4c75a1029d03d5a1d47d"/>
  <p:tag name="KSO_WM_TEMPLATE_ASSEMBLE_XID" val="5eef3593a758c1ec0b7095de"/>
  <p:tag name="KSO_WM_TEMPLATE_ASSEMBLE_GROUPID" val="5eef3593a758c1ec0b7095de"/>
  <p:tag name="KSO_WM_UNIT_PICTURE_CLIP_FLAG" val="0"/>
  <p:tag name="KSO_WM_UNIT_PLACING_PICTURE_INFO" val="{&quot;code&quot;:&quot;&quot;,&quot;full_picture&quot;:false,&quot;scheme&quot;:&quot;&quot;,&quot;spacing&quot;:5}"/>
  <p:tag name="KSO_WM_UNIT_PLACING_PICTURE_COLLAGE_VIEWPORT" val="{&quot;height&quot;:2040.1395364701366,&quot;width&quot;:7276}"/>
</p:tagLst>
</file>

<file path=ppt/tags/tag73.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7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39.7448818897637,&quot;width&quot;:4424.4472440944883}"/>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193.274015748031,&quot;width&quot;:11107.61889763779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05955_3*l_i*1_1"/>
  <p:tag name="KSO_WM_TEMPLATE_CATEGORY" val="diagram"/>
  <p:tag name="KSO_WM_TEMPLATE_INDEX" val="20205955"/>
  <p:tag name="KSO_WM_UNIT_LAYERLEVEL" val="1_1"/>
  <p:tag name="KSO_WM_TAG_VERSION" val="1.0"/>
  <p:tag name="KSO_WM_BEAUTIFY_FLAG" val="#wm#"/>
  <p:tag name="KSO_WM_UNIT_USESOURCEFORMAT_APPLY" val="1"/>
  <p:tag name="KSO_WM_UNIT_LINE_FORE_SCHEMECOLOR_INDEX" val="14"/>
  <p:tag name="KSO_WM_UNIT_LINE_FILL_TYPE" val="2"/>
  <p:tag name="KSO_WM_UNIT_TEXT_FILL_FORE_SCHEMECOLOR_INDEX" val="2"/>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5955_3*l_h_i*1_1_1"/>
  <p:tag name="KSO_WM_TEMPLATE_CATEGORY" val="diagram"/>
  <p:tag name="KSO_WM_TEMPLATE_INDEX" val="20205955"/>
  <p:tag name="KSO_WM_UNIT_LAYERLEVEL" val="1_1_1"/>
  <p:tag name="KSO_WM_TAG_VERSION" val="1.0"/>
  <p:tag name="KSO_WM_BEAUTIFY_FLAG" val="#wm#"/>
  <p:tag name="KSO_WM_UNIT_USESOURCEFORMAT_APPLY" val="1"/>
  <p:tag name="KSO_WM_UNIT_FILL_FORE_SCHEMECOLOR_INDEX" val="5"/>
  <p:tag name="KSO_WM_UNIT_FILL_TYPE" val="1"/>
  <p:tag name="KSO_WM_UNIT_TEXT_FILL_FORE_SCHEMECOLOR_INDEX" val="2"/>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05955_3*l_i*1_2"/>
  <p:tag name="KSO_WM_TEMPLATE_CATEGORY" val="diagram"/>
  <p:tag name="KSO_WM_TEMPLATE_INDEX" val="20205955"/>
  <p:tag name="KSO_WM_UNIT_LAYERLEVEL" val="1_1"/>
  <p:tag name="KSO_WM_TAG_VERSION" val="1.0"/>
  <p:tag name="KSO_WM_BEAUTIFY_FLAG" val="#wm#"/>
  <p:tag name="KSO_WM_UNIT_USESOURCEFORMAT_APPLY" val="1"/>
  <p:tag name="KSO_WM_UNIT_LINE_FORE_SCHEMECOLOR_INDEX" val="14"/>
  <p:tag name="KSO_WM_UNIT_LINE_FILL_TYPE"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5955_3*l_h_i*1_2_1"/>
  <p:tag name="KSO_WM_TEMPLATE_CATEGORY" val="diagram"/>
  <p:tag name="KSO_WM_TEMPLATE_INDEX" val="20205955"/>
  <p:tag name="KSO_WM_UNIT_LAYERLEVEL" val="1_1_1"/>
  <p:tag name="KSO_WM_TAG_VERSION" val="1.0"/>
  <p:tag name="KSO_WM_BEAUTIFY_FLAG" val="#wm#"/>
  <p:tag name="KSO_WM_UNIT_USESOURCEFORMAT_APPLY" val="1"/>
  <p:tag name="KSO_WM_UNIT_FILL_FORE_SCHEMECOLOR_INDEX" val="6"/>
  <p:tag name="KSO_WM_UNIT_FILL_TYPE" val="1"/>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5955_3*l_h_f*1_1_1"/>
  <p:tag name="KSO_WM_TEMPLATE_CATEGORY" val="diagram"/>
  <p:tag name="KSO_WM_TEMPLATE_INDEX" val="20205955"/>
  <p:tag name="KSO_WM_UNIT_LAYERLEVEL" val="1_1_1"/>
  <p:tag name="KSO_WM_TAG_VERSION" val="1.0"/>
  <p:tag name="KSO_WM_BEAUTIFY_FLAG" val="#wm#"/>
  <p:tag name="KSO_WM_UNIT_USESOURCEFORMAT_APPLY" val="1"/>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205955_3*l_i*1_3"/>
  <p:tag name="KSO_WM_TEMPLATE_CATEGORY" val="diagram"/>
  <p:tag name="KSO_WM_TEMPLATE_INDEX" val="20205955"/>
  <p:tag name="KSO_WM_UNIT_LAYERLEVEL" val="1_1"/>
  <p:tag name="KSO_WM_TAG_VERSION" val="1.0"/>
  <p:tag name="KSO_WM_BEAUTIFY_FLAG" val="#wm#"/>
  <p:tag name="KSO_WM_UNIT_USESOURCEFORMAT_APPLY" val="1"/>
  <p:tag name="KSO_WM_UNIT_LINE_FORE_SCHEMECOLOR_INDEX" val="14"/>
  <p:tag name="KSO_WM_UNIT_LINE_FILL_TYPE"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5955_3*l_h_i*1_3_1"/>
  <p:tag name="KSO_WM_TEMPLATE_CATEGORY" val="diagram"/>
  <p:tag name="KSO_WM_TEMPLATE_INDEX" val="20205955"/>
  <p:tag name="KSO_WM_UNIT_LAYERLEVEL" val="1_1_1"/>
  <p:tag name="KSO_WM_TAG_VERSION" val="1.0"/>
  <p:tag name="KSO_WM_BEAUTIFY_FLAG" val="#wm#"/>
  <p:tag name="KSO_WM_UNIT_USESOURCEFORMAT_APPLY" val="1"/>
  <p:tag name="KSO_WM_UNIT_FILL_FORE_SCHEMECOLOR_INDEX" val="7"/>
  <p:tag name="KSO_WM_UNIT_FILL_TYPE" val="1"/>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5955_3*l_h_f*1_2_1"/>
  <p:tag name="KSO_WM_TEMPLATE_CATEGORY" val="diagram"/>
  <p:tag name="KSO_WM_TEMPLATE_INDEX" val="20205955"/>
  <p:tag name="KSO_WM_UNIT_LAYERLEVEL" val="1_1_1"/>
  <p:tag name="KSO_WM_TAG_VERSION" val="1.0"/>
  <p:tag name="KSO_WM_BEAUTIFY_FLAG" val="#wm#"/>
  <p:tag name="KSO_WM_UNIT_USESOURCEFORMAT_APPLY" val="1"/>
  <p:tag name="KSO_WM_UNIT_TEXT_FILL_FORE_SCHEMECOLOR_INDEX" val="13"/>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205955_3*l_i*1_4"/>
  <p:tag name="KSO_WM_TEMPLATE_CATEGORY" val="diagram"/>
  <p:tag name="KSO_WM_TEMPLATE_INDEX" val="20205955"/>
  <p:tag name="KSO_WM_UNIT_LAYERLEVEL" val="1_1"/>
  <p:tag name="KSO_WM_TAG_VERSION" val="1.0"/>
  <p:tag name="KSO_WM_BEAUTIFY_FLAG" val="#wm#"/>
  <p:tag name="KSO_WM_UNIT_USESOURCEFORMAT_APPLY" val="1"/>
  <p:tag name="KSO_WM_UNIT_LINE_FORE_SCHEMECOLOR_INDEX" val="14"/>
  <p:tag name="KSO_WM_UNIT_LINE_FILL_TYPE"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05955_3*l_h_i*1_4_1"/>
  <p:tag name="KSO_WM_TEMPLATE_CATEGORY" val="diagram"/>
  <p:tag name="KSO_WM_TEMPLATE_INDEX" val="20205955"/>
  <p:tag name="KSO_WM_UNIT_LAYERLEVEL" val="1_1_1"/>
  <p:tag name="KSO_WM_TAG_VERSION" val="1.0"/>
  <p:tag name="KSO_WM_BEAUTIFY_FLAG" val="#wm#"/>
  <p:tag name="KSO_WM_UNIT_USESOURCEFORMAT_APPLY" val="1"/>
  <p:tag name="KSO_WM_UNIT_FILL_FORE_SCHEMECOLOR_INDEX" val="8"/>
  <p:tag name="KSO_WM_UNIT_FILL_TYPE" val="1"/>
  <p:tag name="KSO_WM_UNIT_TEXT_FILL_FORE_SCHEMECOLOR_INDEX" val="2"/>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5955_3*l_h_f*1_3_1"/>
  <p:tag name="KSO_WM_TEMPLATE_CATEGORY" val="diagram"/>
  <p:tag name="KSO_WM_TEMPLATE_INDEX" val="20205955"/>
  <p:tag name="KSO_WM_UNIT_LAYERLEVEL" val="1_1_1"/>
  <p:tag name="KSO_WM_TAG_VERSION" val="1.0"/>
  <p:tag name="KSO_WM_BEAUTIFY_FLAG" val="#wm#"/>
  <p:tag name="KSO_WM_UNIT_USESOURCEFORMAT_APPLY" val="1"/>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05955_3*l_h_f*1_4_1"/>
  <p:tag name="KSO_WM_TEMPLATE_CATEGORY" val="diagram"/>
  <p:tag name="KSO_WM_TEMPLATE_INDEX" val="20205955"/>
  <p:tag name="KSO_WM_UNIT_LAYERLEVEL" val="1_1_1"/>
  <p:tag name="KSO_WM_TAG_VERSION" val="1.0"/>
  <p:tag name="KSO_WM_BEAUTIFY_FLAG" val="#wm#"/>
  <p:tag name="KSO_WM_UNIT_USESOURCEFORMAT_APPLY" val="1"/>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635"/>
  <p:tag name="KSO_WM_TAG_VERSION" val="1.0"/>
  <p:tag name="KSO_WM_SLIDE_ID" val="diagram20189635_1"/>
  <p:tag name="KSO_WM_SLIDE_INDEX" val="1"/>
  <p:tag name="KSO_WM_SLIDE_ITEM_CNT" val="2"/>
  <p:tag name="KSO_WM_SLIDE_LAYOUT" val="f_d"/>
  <p:tag name="KSO_WM_SLIDE_LAYOUT_CNT" val="1_1"/>
  <p:tag name="KSO_WM_SLIDE_TYPE" val="text"/>
  <p:tag name="KSO_WM_SLIDE_SUBTYPE" val="picTxt"/>
  <p:tag name="KSO_WM_BEAUTIFY_FLAG" val="#wm#"/>
  <p:tag name="KSO_WM_SLIDE_POSITION" val="47*63"/>
  <p:tag name="KSO_WM_SLIDE_SIZE" val="865*364"/>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635"/>
  <p:tag name="KSO_WM_UNIT_TYPE" val="f"/>
  <p:tag name="KSO_WM_UNIT_INDEX" val="1"/>
  <p:tag name="KSO_WM_UNIT_ID" val="diagram20189635_1*f*1"/>
  <p:tag name="KSO_WM_UNIT_LAYERLEVEL" val="1"/>
  <p:tag name="KSO_WM_UNIT_VALUE" val="138"/>
  <p:tag name="KSO_WM_UNIT_HIGHLIGHT" val="0"/>
  <p:tag name="KSO_WM_UNIT_COMPATIBLE" val="0"/>
  <p:tag name="KSO_WM_UNIT_CLEAR" val="0"/>
  <p:tag name="KSO_WM_BEAUTIFY_FLAG" val="#wm#"/>
  <p:tag name="KSO_WM_TAG_VERSION" val="1.0"/>
  <p:tag name="KSO_WM_UNIT_PRESET_TEXT" val="Copy paste fonts. Paste fonts until XXL Unified fonts make excite…&#10;Choose the  pion to retain.&#10; paste   fonts Unified fonts make reading more fluent. &#10;reading more fluent more and more beautiful."/>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635"/>
  <p:tag name="KSO_WM_UNIT_TYPE" val="d"/>
  <p:tag name="KSO_WM_UNIT_INDEX" val="1"/>
  <p:tag name="KSO_WM_UNIT_ID" val="diagram20189635_1*d*1"/>
  <p:tag name="KSO_WM_UNIT_LAYERLEVEL" val="1"/>
  <p:tag name="KSO_WM_UNIT_VALUE" val="1282*1922"/>
  <p:tag name="KSO_WM_UNIT_HIGHLIGHT" val="0"/>
  <p:tag name="KSO_WM_UNIT_COMPATIBLE" val="0"/>
  <p:tag name="KSO_WM_UNIT_CLEAR" val="0"/>
  <p:tag name="KSO_WM_BEAUTIFY_FLAG" val="#wm#"/>
  <p:tag name="KSO_WM_TAG_VERSION" val="1.0"/>
  <p:tag name="KSO_WM_UNIT_PLACING_PICTURE_USER_VIEWPORT" val="{&quot;height&quot;:7271.51513671875,&quot;width&quot;:1081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q1zwv5r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White">
      <a:dk1>
        <a:srgbClr val="A52312"/>
      </a:dk1>
      <a:lt1>
        <a:srgbClr val="93A3A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q1zwv5rw">
      <a:majorFont>
        <a:latin typeface="微软雅黑"/>
        <a:ea typeface="微软雅黑"/>
        <a:cs typeface=""/>
      </a:majorFont>
      <a:minorFont>
        <a:latin typeface="微软雅黑"/>
        <a:ea typeface="微软雅黑"/>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F0B770"/>
            </a:gs>
            <a:gs pos="100000">
              <a:srgbClr val="F77D7F"/>
            </a:gs>
          </a:gsLst>
          <a:lin ang="4528400" scaled="0"/>
        </a:gra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l" defTabSz="821690" rtl="0" fontAlgn="auto" latinLnBrk="0" hangingPunct="0">
          <a:lnSpc>
            <a:spcPct val="140000"/>
          </a:lnSpc>
          <a:spcBef>
            <a:spcPts val="0"/>
          </a:spcBef>
          <a:spcAft>
            <a:spcPts val="0"/>
          </a:spcAft>
          <a:buClrTx/>
          <a:buSzTx/>
          <a:buFontTx/>
          <a:buNone/>
          <a:defRPr kumimoji="0" sz="2400" b="0" i="0" u="none" strike="noStrike" cap="none" spc="-48" normalizeH="0" baseline="0">
            <a:ln>
              <a:noFill/>
            </a:ln>
            <a:solidFill>
              <a:srgbClr val="93A3A5"/>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默认设计模板">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方案">
  <a:themeElements>
    <a:clrScheme name="自定义 25">
      <a:dk1>
        <a:sysClr val="windowText" lastClr="000000"/>
      </a:dk1>
      <a:lt1>
        <a:sysClr val="window" lastClr="FFFFFF"/>
      </a:lt1>
      <a:dk2>
        <a:srgbClr val="44546A"/>
      </a:dk2>
      <a:lt2>
        <a:srgbClr val="E7E6E6"/>
      </a:lt2>
      <a:accent1>
        <a:srgbClr val="4BC1DD"/>
      </a:accent1>
      <a:accent2>
        <a:srgbClr val="92D050"/>
      </a:accent2>
      <a:accent3>
        <a:srgbClr val="4BC1DD"/>
      </a:accent3>
      <a:accent4>
        <a:srgbClr val="92D050"/>
      </a:accent4>
      <a:accent5>
        <a:srgbClr val="4BC1DD"/>
      </a:accent5>
      <a:accent6>
        <a:srgbClr val="92D050"/>
      </a:accent6>
      <a:hlink>
        <a:srgbClr val="4BC1DD"/>
      </a:hlink>
      <a:folHlink>
        <a:srgbClr val="92D05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方案">
  <a:themeElements>
    <a:clrScheme name="自定义 4">
      <a:dk1>
        <a:sysClr val="windowText" lastClr="000000"/>
      </a:dk1>
      <a:lt1>
        <a:sysClr val="window" lastClr="FFFFFF"/>
      </a:lt1>
      <a:dk2>
        <a:srgbClr val="44546A"/>
      </a:dk2>
      <a:lt2>
        <a:srgbClr val="E7E6E6"/>
      </a:lt2>
      <a:accent1>
        <a:srgbClr val="0C2744"/>
      </a:accent1>
      <a:accent2>
        <a:srgbClr val="7F7F7F"/>
      </a:accent2>
      <a:accent3>
        <a:srgbClr val="0C2744"/>
      </a:accent3>
      <a:accent4>
        <a:srgbClr val="7F7F7F"/>
      </a:accent4>
      <a:accent5>
        <a:srgbClr val="0C2744"/>
      </a:accent5>
      <a:accent6>
        <a:srgbClr val="7F7F7F"/>
      </a:accent6>
      <a:hlink>
        <a:srgbClr val="0C2744"/>
      </a:hlink>
      <a:folHlink>
        <a:srgbClr val="7F7F7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自定义 503">
      <a:dk1>
        <a:sysClr val="windowText" lastClr="000000"/>
      </a:dk1>
      <a:lt1>
        <a:sysClr val="window" lastClr="FFFFFF"/>
      </a:lt1>
      <a:dk2>
        <a:srgbClr val="8F9977"/>
      </a:dk2>
      <a:lt2>
        <a:srgbClr val="E7E6E6"/>
      </a:lt2>
      <a:accent1>
        <a:srgbClr val="92D050"/>
      </a:accent1>
      <a:accent2>
        <a:srgbClr val="8F9977"/>
      </a:accent2>
      <a:accent3>
        <a:srgbClr val="92D050"/>
      </a:accent3>
      <a:accent4>
        <a:srgbClr val="8F9977"/>
      </a:accent4>
      <a:accent5>
        <a:srgbClr val="92D050"/>
      </a:accent5>
      <a:accent6>
        <a:srgbClr val="8F9977"/>
      </a:accent6>
      <a:hlink>
        <a:srgbClr val="92D050"/>
      </a:hlink>
      <a:folHlink>
        <a:srgbClr val="8F9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1949</Words>
  <Application>Microsoft Office PowerPoint</Application>
  <PresentationFormat>宽屏</PresentationFormat>
  <Paragraphs>149</Paragraphs>
  <Slides>28</Slides>
  <Notes>20</Notes>
  <HiddenSlides>0</HiddenSlides>
  <MMClips>0</MMClips>
  <ScaleCrop>false</ScaleCrop>
  <HeadingPairs>
    <vt:vector size="6" baseType="variant">
      <vt:variant>
        <vt:lpstr>已用的字体</vt:lpstr>
      </vt:variant>
      <vt:variant>
        <vt:i4>12</vt:i4>
      </vt:variant>
      <vt:variant>
        <vt:lpstr>主题</vt:lpstr>
      </vt:variant>
      <vt:variant>
        <vt:i4>9</vt:i4>
      </vt:variant>
      <vt:variant>
        <vt:lpstr>幻灯片标题</vt:lpstr>
      </vt:variant>
      <vt:variant>
        <vt:i4>28</vt:i4>
      </vt:variant>
    </vt:vector>
  </HeadingPairs>
  <TitlesOfParts>
    <vt:vector size="49" baseType="lpstr">
      <vt:lpstr>Helvetica Light</vt:lpstr>
      <vt:lpstr>Montserrat-Regular</vt:lpstr>
      <vt:lpstr>等线</vt:lpstr>
      <vt:lpstr>等线 Light</vt:lpstr>
      <vt:lpstr>微软雅黑</vt:lpstr>
      <vt:lpstr>Abadi Extra Light</vt:lpstr>
      <vt:lpstr>Arial</vt:lpstr>
      <vt:lpstr>Calibri</vt:lpstr>
      <vt:lpstr>Calibri Light</vt:lpstr>
      <vt:lpstr>Open Sans Light</vt:lpstr>
      <vt:lpstr>Source Sans Pro</vt:lpstr>
      <vt:lpstr>Source Sans Pro Semibold</vt:lpstr>
      <vt:lpstr>第一PPT，www.1ppt.com</vt:lpstr>
      <vt:lpstr>第一PPT，www.1ppt.com </vt:lpstr>
      <vt:lpstr>Office 主题</vt:lpstr>
      <vt:lpstr>默认设计模板</vt:lpstr>
      <vt:lpstr>自定义设计方案</vt:lpstr>
      <vt:lpstr>1_自定义设计方案</vt:lpstr>
      <vt:lpstr>1_默认设计模板</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宇宙星球</dc:title>
  <dc:creator>第一PPT</dc:creator>
  <cp:keywords>www.1ppt.com</cp:keywords>
  <dc:description>www.1ppt.com</dc:description>
  <cp:lastModifiedBy>1157802496@qq.com</cp:lastModifiedBy>
  <cp:revision>75</cp:revision>
  <dcterms:created xsi:type="dcterms:W3CDTF">2018-07-24T11:01:00Z</dcterms:created>
  <dcterms:modified xsi:type="dcterms:W3CDTF">2023-03-05T10:16:55Z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2052-11.1.0.10011</vt:lpwstr>
  </property>
</Properties>
</file>